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Anton"/>
      <p:regular r:id="rId24"/>
    </p:embeddedFont>
    <p:embeddedFont>
      <p:font typeface="Inter SemiBold"/>
      <p:regular r:id="rId25"/>
      <p:bold r:id="rId26"/>
      <p:italic r:id="rId27"/>
      <p:boldItalic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DM Serif Display"/>
      <p:regular r:id="rId33"/>
      <p: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imUpGgZ0MC95c4EoIFX7c1zTI5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nton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bold.fntdata"/><Relationship Id="rId25" Type="http://schemas.openxmlformats.org/officeDocument/2006/relationships/font" Target="fonts/InterSemiBold-regular.fntdata"/><Relationship Id="rId28" Type="http://schemas.openxmlformats.org/officeDocument/2006/relationships/font" Target="fonts/InterSemiBold-boldItalic.fntdata"/><Relationship Id="rId27" Type="http://schemas.openxmlformats.org/officeDocument/2006/relationships/font" Target="fonts/Inter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DMSerifDisplay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DMSerifDisplay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72.png"/><Relationship Id="rId3" Type="http://schemas.openxmlformats.org/officeDocument/2006/relationships/image" Target="../media/image6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9.jp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71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10" Type="http://schemas.openxmlformats.org/officeDocument/2006/relationships/image" Target="../media/image61.png"/><Relationship Id="rId9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Relationship Id="rId5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4.bin"/><Relationship Id="rId10" Type="http://schemas.openxmlformats.org/officeDocument/2006/relationships/image" Target="../media/image64.png"/><Relationship Id="rId13" Type="http://schemas.openxmlformats.org/officeDocument/2006/relationships/image" Target="../media/image72.png"/><Relationship Id="rId1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62.png"/><Relationship Id="rId9" Type="http://schemas.openxmlformats.org/officeDocument/2006/relationships/oleObject" Target="../embeddings/oleObject3.bin"/><Relationship Id="rId15" Type="http://schemas.openxmlformats.org/officeDocument/2006/relationships/oleObject" Target="../embeddings/oleObject5.bin"/><Relationship Id="rId14" Type="http://schemas.openxmlformats.org/officeDocument/2006/relationships/oleObject" Target="../embeddings/oleObject5.bin"/><Relationship Id="rId17" Type="http://schemas.openxmlformats.org/officeDocument/2006/relationships/image" Target="../media/image76.png"/><Relationship Id="rId16" Type="http://schemas.openxmlformats.org/officeDocument/2006/relationships/image" Target="../media/image67.png"/><Relationship Id="rId5" Type="http://schemas.openxmlformats.org/officeDocument/2006/relationships/image" Target="../media/image78.png"/><Relationship Id="rId19" Type="http://schemas.openxmlformats.org/officeDocument/2006/relationships/image" Target="../media/image69.png"/><Relationship Id="rId6" Type="http://schemas.openxmlformats.org/officeDocument/2006/relationships/image" Target="../media/image66.png"/><Relationship Id="rId18" Type="http://schemas.openxmlformats.org/officeDocument/2006/relationships/image" Target="../media/image68.png"/><Relationship Id="rId7" Type="http://schemas.openxmlformats.org/officeDocument/2006/relationships/image" Target="../media/image65.png"/><Relationship Id="rId8" Type="http://schemas.openxmlformats.org/officeDocument/2006/relationships/oleObject" Target="../embeddings/oleObject3.bin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1.png"/><Relationship Id="rId7" Type="http://schemas.openxmlformats.org/officeDocument/2006/relationships/image" Target="../media/image7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oleObject" Target="../embeddings/oleObject1.bin"/><Relationship Id="rId7" Type="http://schemas.openxmlformats.org/officeDocument/2006/relationships/oleObject" Target="../embeddings/oleObject1.bin"/><Relationship Id="rId8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2.bin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5.jp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1599092"/>
            <a:ext cx="9144000" cy="9414672"/>
          </a:xfrm>
          <a:custGeom>
            <a:rect b="b" l="l" r="r" t="t"/>
            <a:pathLst>
              <a:path extrusionOk="0" h="9414672" w="9144000">
                <a:moveTo>
                  <a:pt x="0" y="0"/>
                </a:moveTo>
                <a:lnTo>
                  <a:pt x="9144000" y="0"/>
                </a:lnTo>
                <a:lnTo>
                  <a:pt x="9144000" y="9414672"/>
                </a:lnTo>
                <a:lnTo>
                  <a:pt x="0" y="9414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flipH="1">
            <a:off x="752913" y="1901690"/>
            <a:ext cx="6175110" cy="7063996"/>
          </a:xfrm>
          <a:custGeom>
            <a:rect b="b" l="l" r="r" t="t"/>
            <a:pathLst>
              <a:path extrusionOk="0" h="7063996" w="6175110">
                <a:moveTo>
                  <a:pt x="6175110" y="0"/>
                </a:moveTo>
                <a:lnTo>
                  <a:pt x="0" y="0"/>
                </a:lnTo>
                <a:lnTo>
                  <a:pt x="0" y="7063996"/>
                </a:lnTo>
                <a:lnTo>
                  <a:pt x="6175110" y="7063996"/>
                </a:lnTo>
                <a:lnTo>
                  <a:pt x="617511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393319" y="2558100"/>
            <a:ext cx="6069260" cy="606926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5083613" y="8652422"/>
            <a:ext cx="3993849" cy="2051926"/>
          </a:xfrm>
          <a:custGeom>
            <a:rect b="b" l="l" r="r" t="t"/>
            <a:pathLst>
              <a:path extrusionOk="0" h="2051926" w="3993849">
                <a:moveTo>
                  <a:pt x="0" y="0"/>
                </a:moveTo>
                <a:lnTo>
                  <a:pt x="3993849" y="0"/>
                </a:lnTo>
                <a:lnTo>
                  <a:pt x="3993849" y="2051926"/>
                </a:lnTo>
                <a:lnTo>
                  <a:pt x="0" y="2051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4880637" y="-166502"/>
            <a:ext cx="3531188" cy="3531188"/>
          </a:xfrm>
          <a:custGeom>
            <a:rect b="b" l="l" r="r" t="t"/>
            <a:pathLst>
              <a:path extrusionOk="0" h="3531188" w="3531188">
                <a:moveTo>
                  <a:pt x="3531188" y="3531188"/>
                </a:moveTo>
                <a:lnTo>
                  <a:pt x="0" y="3531188"/>
                </a:lnTo>
                <a:lnTo>
                  <a:pt x="0" y="0"/>
                </a:lnTo>
                <a:lnTo>
                  <a:pt x="3531188" y="0"/>
                </a:lnTo>
                <a:lnTo>
                  <a:pt x="3531188" y="3531188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-1540138" y="8774903"/>
            <a:ext cx="4357697" cy="2238861"/>
          </a:xfrm>
          <a:custGeom>
            <a:rect b="b" l="l" r="r" t="t"/>
            <a:pathLst>
              <a:path extrusionOk="0" h="2238861" w="4357697">
                <a:moveTo>
                  <a:pt x="0" y="0"/>
                </a:moveTo>
                <a:lnTo>
                  <a:pt x="4357697" y="0"/>
                </a:lnTo>
                <a:lnTo>
                  <a:pt x="4357697" y="2238861"/>
                </a:lnTo>
                <a:lnTo>
                  <a:pt x="0" y="2238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8046692" y="5448067"/>
            <a:ext cx="8621925" cy="246747"/>
            <a:chOff x="0" y="-38100"/>
            <a:chExt cx="2270795" cy="64986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2270795" cy="26886"/>
            </a:xfrm>
            <a:custGeom>
              <a:rect b="b" l="l" r="r" t="t"/>
              <a:pathLst>
                <a:path extrusionOk="0" h="26886" w="2270795">
                  <a:moveTo>
                    <a:pt x="0" y="0"/>
                  </a:moveTo>
                  <a:lnTo>
                    <a:pt x="2270795" y="0"/>
                  </a:lnTo>
                  <a:lnTo>
                    <a:pt x="2270795" y="26886"/>
                  </a:lnTo>
                  <a:lnTo>
                    <a:pt x="0" y="26886"/>
                  </a:lnTo>
                  <a:close/>
                </a:path>
              </a:pathLst>
            </a:custGeom>
            <a:solidFill>
              <a:srgbClr val="0D9D7B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38100"/>
              <a:ext cx="2270795" cy="64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6711251" y="-272412"/>
            <a:ext cx="5746458" cy="1842930"/>
          </a:xfrm>
          <a:custGeom>
            <a:rect b="b" l="l" r="r" t="t"/>
            <a:pathLst>
              <a:path extrusionOk="0" h="1842930" w="5746458">
                <a:moveTo>
                  <a:pt x="0" y="0"/>
                </a:moveTo>
                <a:lnTo>
                  <a:pt x="5746458" y="0"/>
                </a:lnTo>
                <a:lnTo>
                  <a:pt x="5746458" y="1842929"/>
                </a:lnTo>
                <a:lnTo>
                  <a:pt x="0" y="1842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-2243882">
            <a:off x="8207901" y="3797282"/>
            <a:ext cx="837923" cy="2057400"/>
          </a:xfrm>
          <a:custGeom>
            <a:rect b="b" l="l" r="r" t="t"/>
            <a:pathLst>
              <a:path extrusionOk="0" h="2057400" w="837923">
                <a:moveTo>
                  <a:pt x="0" y="0"/>
                </a:moveTo>
                <a:lnTo>
                  <a:pt x="837923" y="0"/>
                </a:lnTo>
                <a:lnTo>
                  <a:pt x="83792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6753232" y="2806520"/>
            <a:ext cx="11208845" cy="1011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CAPSTONE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9584480" y="3581462"/>
            <a:ext cx="5546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0" u="none" cap="none" strike="noStrike">
                <a:solidFill>
                  <a:srgbClr val="67F6B6"/>
                </a:solidFill>
                <a:latin typeface="Arial"/>
                <a:ea typeface="Arial"/>
                <a:cs typeface="Arial"/>
                <a:sym typeface="Arial"/>
              </a:rPr>
              <a:t>ECOS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7608603" y="5865390"/>
            <a:ext cx="9498103" cy="2223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Ingeniería Informática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Escuela de Informática y Telecomunicaciones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Sede Puente Alto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2025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 flipH="1" rot="1839743">
            <a:off x="15549652" y="3770437"/>
            <a:ext cx="837923" cy="2057400"/>
          </a:xfrm>
          <a:custGeom>
            <a:rect b="b" l="l" r="r" t="t"/>
            <a:pathLst>
              <a:path extrusionOk="0" h="2057400" w="837923">
                <a:moveTo>
                  <a:pt x="837923" y="0"/>
                </a:moveTo>
                <a:lnTo>
                  <a:pt x="0" y="0"/>
                </a:lnTo>
                <a:lnTo>
                  <a:pt x="0" y="2057400"/>
                </a:lnTo>
                <a:lnTo>
                  <a:pt x="837923" y="2057400"/>
                </a:lnTo>
                <a:lnTo>
                  <a:pt x="837923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/>
          <p:nvPr/>
        </p:nvSpPr>
        <p:spPr>
          <a:xfrm>
            <a:off x="0" y="0"/>
            <a:ext cx="18288000" cy="13716000"/>
          </a:xfrm>
          <a:custGeom>
            <a:rect b="b" l="l" r="r" t="t"/>
            <a:pathLst>
              <a:path extrusionOk="0"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0"/>
          <p:cNvSpPr/>
          <p:nvPr/>
        </p:nvSpPr>
        <p:spPr>
          <a:xfrm rot="-5534525">
            <a:off x="-1017047" y="7291716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0"/>
          <p:cNvSpPr/>
          <p:nvPr/>
        </p:nvSpPr>
        <p:spPr>
          <a:xfrm rot="5126996">
            <a:off x="13972010" y="-396019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1" name="Google Shape;321;p10"/>
          <p:cNvGrpSpPr/>
          <p:nvPr/>
        </p:nvGrpSpPr>
        <p:grpSpPr>
          <a:xfrm>
            <a:off x="-4572691" y="-898332"/>
            <a:ext cx="13285799" cy="13285799"/>
            <a:chOff x="0" y="0"/>
            <a:chExt cx="812800" cy="812800"/>
          </a:xfrm>
        </p:grpSpPr>
        <p:sp>
          <p:nvSpPr>
            <p:cNvPr id="322" name="Google Shape;322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765B"/>
            </a:solidFill>
            <a:ln cap="sq" cmpd="sng" w="1143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10"/>
          <p:cNvSpPr txBox="1"/>
          <p:nvPr/>
        </p:nvSpPr>
        <p:spPr>
          <a:xfrm>
            <a:off x="306422" y="3343274"/>
            <a:ext cx="7914262" cy="3476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DEL </a:t>
            </a:r>
            <a:endParaRPr/>
          </a:p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rot="9210395">
            <a:off x="14141688" y="7200900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 rot="-5534525">
            <a:off x="-1017047" y="7291716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1"/>
          <p:cNvSpPr/>
          <p:nvPr/>
        </p:nvSpPr>
        <p:spPr>
          <a:xfrm rot="5126996">
            <a:off x="13902898" y="-1225365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2" name="Google Shape;332;p11"/>
          <p:cNvGrpSpPr/>
          <p:nvPr/>
        </p:nvGrpSpPr>
        <p:grpSpPr>
          <a:xfrm>
            <a:off x="261881" y="733394"/>
            <a:ext cx="7296092" cy="5978511"/>
            <a:chOff x="0" y="-38100"/>
            <a:chExt cx="1921604" cy="1574587"/>
          </a:xfrm>
        </p:grpSpPr>
        <p:sp>
          <p:nvSpPr>
            <p:cNvPr id="333" name="Google Shape;333;p11"/>
            <p:cNvSpPr/>
            <p:nvPr/>
          </p:nvSpPr>
          <p:spPr>
            <a:xfrm>
              <a:off x="0" y="0"/>
              <a:ext cx="1921604" cy="1536487"/>
            </a:xfrm>
            <a:custGeom>
              <a:rect b="b" l="l" r="r" t="t"/>
              <a:pathLst>
                <a:path extrusionOk="0" h="1536487" w="1921604">
                  <a:moveTo>
                    <a:pt x="54116" y="0"/>
                  </a:moveTo>
                  <a:lnTo>
                    <a:pt x="1867488" y="0"/>
                  </a:lnTo>
                  <a:cubicBezTo>
                    <a:pt x="1881841" y="0"/>
                    <a:pt x="1895605" y="5702"/>
                    <a:pt x="1905754" y="15850"/>
                  </a:cubicBezTo>
                  <a:cubicBezTo>
                    <a:pt x="1915903" y="25999"/>
                    <a:pt x="1921604" y="39764"/>
                    <a:pt x="1921604" y="54116"/>
                  </a:cubicBezTo>
                  <a:lnTo>
                    <a:pt x="1921604" y="1482371"/>
                  </a:lnTo>
                  <a:cubicBezTo>
                    <a:pt x="1921604" y="1496723"/>
                    <a:pt x="1915903" y="1510488"/>
                    <a:pt x="1905754" y="1520637"/>
                  </a:cubicBezTo>
                  <a:cubicBezTo>
                    <a:pt x="1895605" y="1530786"/>
                    <a:pt x="1881841" y="1536487"/>
                    <a:pt x="1867488" y="1536487"/>
                  </a:cubicBezTo>
                  <a:lnTo>
                    <a:pt x="54116" y="1536487"/>
                  </a:lnTo>
                  <a:cubicBezTo>
                    <a:pt x="39764" y="1536487"/>
                    <a:pt x="25999" y="1530786"/>
                    <a:pt x="15850" y="1520637"/>
                  </a:cubicBezTo>
                  <a:cubicBezTo>
                    <a:pt x="5702" y="1510488"/>
                    <a:pt x="0" y="1496723"/>
                    <a:pt x="0" y="1482371"/>
                  </a:cubicBezTo>
                  <a:lnTo>
                    <a:pt x="0" y="54116"/>
                  </a:lnTo>
                  <a:cubicBezTo>
                    <a:pt x="0" y="39764"/>
                    <a:pt x="5702" y="25999"/>
                    <a:pt x="15850" y="15850"/>
                  </a:cubicBezTo>
                  <a:cubicBezTo>
                    <a:pt x="25999" y="5702"/>
                    <a:pt x="39764" y="0"/>
                    <a:pt x="54116" y="0"/>
                  </a:cubicBezTo>
                  <a:close/>
                </a:path>
              </a:pathLst>
            </a:custGeom>
            <a:solidFill>
              <a:srgbClr val="006049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 txBox="1"/>
            <p:nvPr/>
          </p:nvSpPr>
          <p:spPr>
            <a:xfrm>
              <a:off x="0" y="-38100"/>
              <a:ext cx="1921604" cy="1574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11"/>
          <p:cNvGrpSpPr/>
          <p:nvPr/>
        </p:nvGrpSpPr>
        <p:grpSpPr>
          <a:xfrm>
            <a:off x="2387510" y="6058550"/>
            <a:ext cx="3044834" cy="3044834"/>
            <a:chOff x="0" y="0"/>
            <a:chExt cx="812800" cy="812800"/>
          </a:xfrm>
        </p:grpSpPr>
        <p:sp>
          <p:nvSpPr>
            <p:cNvPr id="336" name="Google Shape;33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11"/>
          <p:cNvSpPr/>
          <p:nvPr/>
        </p:nvSpPr>
        <p:spPr>
          <a:xfrm>
            <a:off x="1959819" y="5653481"/>
            <a:ext cx="3854973" cy="3854973"/>
          </a:xfrm>
          <a:custGeom>
            <a:rect b="b" l="l" r="r" t="t"/>
            <a:pathLst>
              <a:path extrusionOk="0" h="3854973" w="3854973">
                <a:moveTo>
                  <a:pt x="0" y="0"/>
                </a:moveTo>
                <a:lnTo>
                  <a:pt x="3854973" y="0"/>
                </a:lnTo>
                <a:lnTo>
                  <a:pt x="3854973" y="3854973"/>
                </a:lnTo>
                <a:lnTo>
                  <a:pt x="0" y="3854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1"/>
          <p:cNvSpPr/>
          <p:nvPr/>
        </p:nvSpPr>
        <p:spPr>
          <a:xfrm>
            <a:off x="7761470" y="796043"/>
            <a:ext cx="10373665" cy="8065524"/>
          </a:xfrm>
          <a:custGeom>
            <a:rect b="b" l="l" r="r" t="t"/>
            <a:pathLst>
              <a:path extrusionOk="0" h="8065524" w="10373665">
                <a:moveTo>
                  <a:pt x="0" y="0"/>
                </a:moveTo>
                <a:lnTo>
                  <a:pt x="10373665" y="0"/>
                </a:lnTo>
                <a:lnTo>
                  <a:pt x="10373665" y="8065524"/>
                </a:lnTo>
                <a:lnTo>
                  <a:pt x="0" y="806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76200">
            <a:solidFill>
              <a:srgbClr val="0D9D7B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40" name="Google Shape;340;p11"/>
          <p:cNvGrpSpPr/>
          <p:nvPr/>
        </p:nvGrpSpPr>
        <p:grpSpPr>
          <a:xfrm>
            <a:off x="464428" y="270503"/>
            <a:ext cx="6890998" cy="1029939"/>
            <a:chOff x="0" y="-38100"/>
            <a:chExt cx="1417901" cy="211922"/>
          </a:xfrm>
        </p:grpSpPr>
        <p:sp>
          <p:nvSpPr>
            <p:cNvPr id="341" name="Google Shape;341;p11"/>
            <p:cNvSpPr/>
            <p:nvPr/>
          </p:nvSpPr>
          <p:spPr>
            <a:xfrm>
              <a:off x="0" y="0"/>
              <a:ext cx="1417901" cy="173822"/>
            </a:xfrm>
            <a:custGeom>
              <a:rect b="b" l="l" r="r" t="t"/>
              <a:pathLst>
                <a:path extrusionOk="0" h="173822" w="1417901">
                  <a:moveTo>
                    <a:pt x="21943" y="0"/>
                  </a:moveTo>
                  <a:lnTo>
                    <a:pt x="1395958" y="0"/>
                  </a:lnTo>
                  <a:cubicBezTo>
                    <a:pt x="1408077" y="0"/>
                    <a:pt x="1417901" y="9824"/>
                    <a:pt x="1417901" y="21943"/>
                  </a:cubicBezTo>
                  <a:lnTo>
                    <a:pt x="1417901" y="151879"/>
                  </a:lnTo>
                  <a:cubicBezTo>
                    <a:pt x="1417901" y="163997"/>
                    <a:pt x="1408077" y="173822"/>
                    <a:pt x="1395958" y="173822"/>
                  </a:cubicBezTo>
                  <a:lnTo>
                    <a:pt x="21943" y="173822"/>
                  </a:lnTo>
                  <a:cubicBezTo>
                    <a:pt x="9824" y="173822"/>
                    <a:pt x="0" y="163997"/>
                    <a:pt x="0" y="151879"/>
                  </a:cubicBezTo>
                  <a:lnTo>
                    <a:pt x="0" y="21943"/>
                  </a:lnTo>
                  <a:cubicBezTo>
                    <a:pt x="0" y="9824"/>
                    <a:pt x="9824" y="0"/>
                    <a:pt x="21943" y="0"/>
                  </a:cubicBezTo>
                  <a:close/>
                </a:path>
              </a:pathLst>
            </a:custGeom>
            <a:solidFill>
              <a:srgbClr val="023D2F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 txBox="1"/>
            <p:nvPr/>
          </p:nvSpPr>
          <p:spPr>
            <a:xfrm>
              <a:off x="0" y="-38100"/>
              <a:ext cx="1417901" cy="211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11"/>
          <p:cNvSpPr/>
          <p:nvPr/>
        </p:nvSpPr>
        <p:spPr>
          <a:xfrm>
            <a:off x="1590094" y="6988130"/>
            <a:ext cx="797415" cy="797415"/>
          </a:xfrm>
          <a:custGeom>
            <a:rect b="b" l="l" r="r" t="t"/>
            <a:pathLst>
              <a:path extrusionOk="0" h="797415" w="797415">
                <a:moveTo>
                  <a:pt x="0" y="0"/>
                </a:moveTo>
                <a:lnTo>
                  <a:pt x="797416" y="0"/>
                </a:lnTo>
                <a:lnTo>
                  <a:pt x="797416" y="797416"/>
                </a:lnTo>
                <a:lnTo>
                  <a:pt x="0" y="797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1"/>
          <p:cNvSpPr/>
          <p:nvPr/>
        </p:nvSpPr>
        <p:spPr>
          <a:xfrm>
            <a:off x="1247672" y="6711905"/>
            <a:ext cx="511665" cy="511665"/>
          </a:xfrm>
          <a:custGeom>
            <a:rect b="b" l="l" r="r" t="t"/>
            <a:pathLst>
              <a:path extrusionOk="0" h="511665" w="511665">
                <a:moveTo>
                  <a:pt x="0" y="0"/>
                </a:moveTo>
                <a:lnTo>
                  <a:pt x="511665" y="0"/>
                </a:lnTo>
                <a:lnTo>
                  <a:pt x="511665" y="511666"/>
                </a:lnTo>
                <a:lnTo>
                  <a:pt x="0" y="511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1"/>
          <p:cNvSpPr/>
          <p:nvPr/>
        </p:nvSpPr>
        <p:spPr>
          <a:xfrm flipH="1" rot="-5400000">
            <a:off x="5429793" y="7054327"/>
            <a:ext cx="797415" cy="797415"/>
          </a:xfrm>
          <a:custGeom>
            <a:rect b="b" l="l" r="r" t="t"/>
            <a:pathLst>
              <a:path extrusionOk="0" h="797415" w="797415">
                <a:moveTo>
                  <a:pt x="0" y="797416"/>
                </a:moveTo>
                <a:lnTo>
                  <a:pt x="797416" y="797416"/>
                </a:lnTo>
                <a:lnTo>
                  <a:pt x="797416" y="0"/>
                </a:lnTo>
                <a:lnTo>
                  <a:pt x="0" y="0"/>
                </a:lnTo>
                <a:lnTo>
                  <a:pt x="0" y="79741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1"/>
          <p:cNvSpPr/>
          <p:nvPr/>
        </p:nvSpPr>
        <p:spPr>
          <a:xfrm flipH="1" rot="-5400000">
            <a:off x="5991768" y="6711905"/>
            <a:ext cx="511665" cy="511665"/>
          </a:xfrm>
          <a:custGeom>
            <a:rect b="b" l="l" r="r" t="t"/>
            <a:pathLst>
              <a:path extrusionOk="0" h="511665" w="511665">
                <a:moveTo>
                  <a:pt x="0" y="511666"/>
                </a:moveTo>
                <a:lnTo>
                  <a:pt x="511666" y="511666"/>
                </a:lnTo>
                <a:lnTo>
                  <a:pt x="511666" y="0"/>
                </a:lnTo>
                <a:lnTo>
                  <a:pt x="0" y="0"/>
                </a:lnTo>
                <a:lnTo>
                  <a:pt x="0" y="51166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1"/>
          <p:cNvSpPr/>
          <p:nvPr/>
        </p:nvSpPr>
        <p:spPr>
          <a:xfrm rot="2116093">
            <a:off x="7128252" y="8393072"/>
            <a:ext cx="2034638" cy="581325"/>
          </a:xfrm>
          <a:custGeom>
            <a:rect b="b" l="l" r="r" t="t"/>
            <a:pathLst>
              <a:path extrusionOk="0" h="581325" w="2034638">
                <a:moveTo>
                  <a:pt x="0" y="0"/>
                </a:moveTo>
                <a:lnTo>
                  <a:pt x="2034639" y="0"/>
                </a:lnTo>
                <a:lnTo>
                  <a:pt x="2034639" y="581326"/>
                </a:lnTo>
                <a:lnTo>
                  <a:pt x="0" y="58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11"/>
          <p:cNvSpPr/>
          <p:nvPr/>
        </p:nvSpPr>
        <p:spPr>
          <a:xfrm rot="2116093">
            <a:off x="16800855" y="587393"/>
            <a:ext cx="2034638" cy="581325"/>
          </a:xfrm>
          <a:custGeom>
            <a:rect b="b" l="l" r="r" t="t"/>
            <a:pathLst>
              <a:path extrusionOk="0" h="581325" w="2034638">
                <a:moveTo>
                  <a:pt x="0" y="0"/>
                </a:moveTo>
                <a:lnTo>
                  <a:pt x="2034638" y="0"/>
                </a:lnTo>
                <a:lnTo>
                  <a:pt x="2034638" y="581325"/>
                </a:lnTo>
                <a:lnTo>
                  <a:pt x="0" y="581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9" name="Google Shape;349;p11"/>
          <p:cNvGrpSpPr/>
          <p:nvPr/>
        </p:nvGrpSpPr>
        <p:grpSpPr>
          <a:xfrm>
            <a:off x="14893988" y="8090856"/>
            <a:ext cx="3175193" cy="706454"/>
            <a:chOff x="0" y="-38100"/>
            <a:chExt cx="836265" cy="186062"/>
          </a:xfrm>
        </p:grpSpPr>
        <p:sp>
          <p:nvSpPr>
            <p:cNvPr id="350" name="Google Shape;350;p11"/>
            <p:cNvSpPr/>
            <p:nvPr/>
          </p:nvSpPr>
          <p:spPr>
            <a:xfrm>
              <a:off x="0" y="0"/>
              <a:ext cx="836265" cy="147962"/>
            </a:xfrm>
            <a:custGeom>
              <a:rect b="b" l="l" r="r" t="t"/>
              <a:pathLst>
                <a:path extrusionOk="0" h="147962" w="836265">
                  <a:moveTo>
                    <a:pt x="4877" y="0"/>
                  </a:moveTo>
                  <a:lnTo>
                    <a:pt x="831388" y="0"/>
                  </a:lnTo>
                  <a:cubicBezTo>
                    <a:pt x="834082" y="0"/>
                    <a:pt x="836265" y="2183"/>
                    <a:pt x="836265" y="4877"/>
                  </a:cubicBezTo>
                  <a:lnTo>
                    <a:pt x="836265" y="143085"/>
                  </a:lnTo>
                  <a:cubicBezTo>
                    <a:pt x="836265" y="145779"/>
                    <a:pt x="834082" y="147962"/>
                    <a:pt x="831388" y="147962"/>
                  </a:cubicBezTo>
                  <a:lnTo>
                    <a:pt x="4877" y="147962"/>
                  </a:lnTo>
                  <a:cubicBezTo>
                    <a:pt x="2183" y="147962"/>
                    <a:pt x="0" y="145779"/>
                    <a:pt x="0" y="143085"/>
                  </a:cubicBezTo>
                  <a:lnTo>
                    <a:pt x="0" y="4877"/>
                  </a:lnTo>
                  <a:cubicBezTo>
                    <a:pt x="0" y="2183"/>
                    <a:pt x="2183" y="0"/>
                    <a:pt x="487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 txBox="1"/>
            <p:nvPr/>
          </p:nvSpPr>
          <p:spPr>
            <a:xfrm>
              <a:off x="0" y="-38100"/>
              <a:ext cx="836265" cy="186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1"/>
          <p:cNvSpPr txBox="1"/>
          <p:nvPr/>
        </p:nvSpPr>
        <p:spPr>
          <a:xfrm>
            <a:off x="419186" y="1446009"/>
            <a:ext cx="6936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Modelo–Vista–Controlador (MVC), donde:</a:t>
            </a:r>
            <a:endParaRPr sz="1300"/>
          </a:p>
          <a:p>
            <a:pPr indent="-241943" lvl="1" marL="496585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Modelo:</a:t>
            </a:r>
            <a:r>
              <a:rPr b="0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gestiona la lógica de negocio y el acceso a la base de datos (MySQL).</a:t>
            </a:r>
            <a:endParaRPr sz="1300"/>
          </a:p>
          <a:p>
            <a:pPr indent="-241943" lvl="1" marL="496585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Vista:</a:t>
            </a:r>
            <a:r>
              <a:rPr b="0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renderiza las interfaces web con HTML, CSS y Bootstrap.</a:t>
            </a:r>
            <a:endParaRPr sz="1300"/>
          </a:p>
          <a:p>
            <a:pPr indent="-241943" lvl="1" marL="496585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Controlador: </a:t>
            </a:r>
            <a:r>
              <a:rPr b="0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recibe las solicitudes del usuario, coordina la lógica y retorna respuestas HTTP.</a:t>
            </a:r>
            <a:endParaRPr sz="1300"/>
          </a:p>
        </p:txBody>
      </p:sp>
      <p:sp>
        <p:nvSpPr>
          <p:cNvPr id="353" name="Google Shape;353;p11"/>
          <p:cNvSpPr txBox="1"/>
          <p:nvPr/>
        </p:nvSpPr>
        <p:spPr>
          <a:xfrm>
            <a:off x="1853240" y="536743"/>
            <a:ext cx="4113374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PATRÓN ARQUITECTÓNICO</a:t>
            </a:r>
            <a:endParaRPr/>
          </a:p>
        </p:txBody>
      </p:sp>
      <p:sp>
        <p:nvSpPr>
          <p:cNvPr id="354" name="Google Shape;354;p11"/>
          <p:cNvSpPr txBox="1"/>
          <p:nvPr/>
        </p:nvSpPr>
        <p:spPr>
          <a:xfrm>
            <a:off x="464428" y="4790705"/>
            <a:ext cx="6890998" cy="1544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Este enfoque 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ordena</a:t>
            </a: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estructura</a:t>
            </a: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 sistema, 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facilita el mantenimiento</a:t>
            </a: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mejora la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escalabilidad</a:t>
            </a: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 permite 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separar la lógica</a:t>
            </a:r>
            <a:r>
              <a:rPr b="0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 negocio de la </a:t>
            </a:r>
            <a:r>
              <a:rPr b="1" i="0" lang="en-US" sz="220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presentación.</a:t>
            </a:r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15062062" y="8310992"/>
            <a:ext cx="2953345" cy="372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Diagrama Vista Física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/>
          <p:nvPr/>
        </p:nvSpPr>
        <p:spPr>
          <a:xfrm rot="-5534525">
            <a:off x="15767449" y="6890797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2"/>
          <p:cNvSpPr/>
          <p:nvPr/>
        </p:nvSpPr>
        <p:spPr>
          <a:xfrm rot="5126996">
            <a:off x="13902898" y="-1225365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2"/>
          <p:cNvSpPr/>
          <p:nvPr/>
        </p:nvSpPr>
        <p:spPr>
          <a:xfrm>
            <a:off x="5422354" y="193007"/>
            <a:ext cx="12776553" cy="9900986"/>
          </a:xfrm>
          <a:custGeom>
            <a:rect b="b" l="l" r="r" t="t"/>
            <a:pathLst>
              <a:path extrusionOk="0" h="9900986" w="12776553">
                <a:moveTo>
                  <a:pt x="0" y="0"/>
                </a:moveTo>
                <a:lnTo>
                  <a:pt x="12776553" y="0"/>
                </a:lnTo>
                <a:lnTo>
                  <a:pt x="12776553" y="9900986"/>
                </a:lnTo>
                <a:lnTo>
                  <a:pt x="0" y="990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60" r="0" t="-3800"/>
            </a:stretch>
          </a:blipFill>
          <a:ln cap="sq" cmpd="sng" w="38100">
            <a:solidFill>
              <a:srgbClr val="2C827F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63" name="Google Shape;363;p12"/>
          <p:cNvGrpSpPr/>
          <p:nvPr/>
        </p:nvGrpSpPr>
        <p:grpSpPr>
          <a:xfrm>
            <a:off x="-207884" y="-382787"/>
            <a:ext cx="5516819" cy="10803542"/>
            <a:chOff x="0" y="-38100"/>
            <a:chExt cx="1452989" cy="2845377"/>
          </a:xfrm>
        </p:grpSpPr>
        <p:sp>
          <p:nvSpPr>
            <p:cNvPr id="364" name="Google Shape;364;p12"/>
            <p:cNvSpPr/>
            <p:nvPr/>
          </p:nvSpPr>
          <p:spPr>
            <a:xfrm>
              <a:off x="0" y="0"/>
              <a:ext cx="1452989" cy="2807277"/>
            </a:xfrm>
            <a:custGeom>
              <a:rect b="b" l="l" r="r" t="t"/>
              <a:pathLst>
                <a:path extrusionOk="0" h="2807277" w="1452989">
                  <a:moveTo>
                    <a:pt x="0" y="0"/>
                  </a:moveTo>
                  <a:lnTo>
                    <a:pt x="1452989" y="0"/>
                  </a:lnTo>
                  <a:lnTo>
                    <a:pt x="1452989" y="2807277"/>
                  </a:lnTo>
                  <a:lnTo>
                    <a:pt x="0" y="2807277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B8E0C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65" name="Google Shape;365;p12"/>
            <p:cNvSpPr txBox="1"/>
            <p:nvPr/>
          </p:nvSpPr>
          <p:spPr>
            <a:xfrm>
              <a:off x="0" y="-38100"/>
              <a:ext cx="1452989" cy="284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12"/>
          <p:cNvSpPr txBox="1"/>
          <p:nvPr/>
        </p:nvSpPr>
        <p:spPr>
          <a:xfrm>
            <a:off x="548335" y="573521"/>
            <a:ext cx="4004381" cy="293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Diagramas 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 Actividades</a:t>
            </a:r>
            <a:endParaRPr/>
          </a:p>
        </p:txBody>
      </p:sp>
      <p:grpSp>
        <p:nvGrpSpPr>
          <p:cNvPr id="367" name="Google Shape;367;p12"/>
          <p:cNvGrpSpPr/>
          <p:nvPr/>
        </p:nvGrpSpPr>
        <p:grpSpPr>
          <a:xfrm>
            <a:off x="58576" y="5581045"/>
            <a:ext cx="4983899" cy="1385151"/>
            <a:chOff x="0" y="-38100"/>
            <a:chExt cx="3410342" cy="947820"/>
          </a:xfrm>
        </p:grpSpPr>
        <p:sp>
          <p:nvSpPr>
            <p:cNvPr id="368" name="Google Shape;368;p12"/>
            <p:cNvSpPr/>
            <p:nvPr/>
          </p:nvSpPr>
          <p:spPr>
            <a:xfrm>
              <a:off x="0" y="0"/>
              <a:ext cx="3410342" cy="909720"/>
            </a:xfrm>
            <a:custGeom>
              <a:rect b="b" l="l" r="r" t="t"/>
              <a:pathLst>
                <a:path extrusionOk="0" h="909720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454860"/>
                  </a:lnTo>
                  <a:lnTo>
                    <a:pt x="0" y="909720"/>
                  </a:lnTo>
                  <a:lnTo>
                    <a:pt x="3410342" y="909720"/>
                  </a:lnTo>
                  <a:lnTo>
                    <a:pt x="3308742" y="454860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E6E7E6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69" name="Google Shape;369;p12"/>
            <p:cNvSpPr txBox="1"/>
            <p:nvPr/>
          </p:nvSpPr>
          <p:spPr>
            <a:xfrm>
              <a:off x="88900" y="-38100"/>
              <a:ext cx="3232542" cy="94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2"/>
          <p:cNvGrpSpPr/>
          <p:nvPr/>
        </p:nvGrpSpPr>
        <p:grpSpPr>
          <a:xfrm>
            <a:off x="128637" y="5521411"/>
            <a:ext cx="4983899" cy="1385151"/>
            <a:chOff x="0" y="-38100"/>
            <a:chExt cx="3410342" cy="947820"/>
          </a:xfrm>
        </p:grpSpPr>
        <p:sp>
          <p:nvSpPr>
            <p:cNvPr id="371" name="Google Shape;371;p12"/>
            <p:cNvSpPr/>
            <p:nvPr/>
          </p:nvSpPr>
          <p:spPr>
            <a:xfrm>
              <a:off x="0" y="0"/>
              <a:ext cx="3410342" cy="909720"/>
            </a:xfrm>
            <a:custGeom>
              <a:rect b="b" l="l" r="r" t="t"/>
              <a:pathLst>
                <a:path extrusionOk="0" h="909720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454860"/>
                  </a:lnTo>
                  <a:lnTo>
                    <a:pt x="0" y="909720"/>
                  </a:lnTo>
                  <a:lnTo>
                    <a:pt x="3410342" y="909720"/>
                  </a:lnTo>
                  <a:lnTo>
                    <a:pt x="3308742" y="454860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72" name="Google Shape;372;p12"/>
            <p:cNvSpPr txBox="1"/>
            <p:nvPr/>
          </p:nvSpPr>
          <p:spPr>
            <a:xfrm>
              <a:off x="88900" y="-38100"/>
              <a:ext cx="3232542" cy="94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12"/>
          <p:cNvSpPr/>
          <p:nvPr/>
        </p:nvSpPr>
        <p:spPr>
          <a:xfrm>
            <a:off x="772467" y="3691278"/>
            <a:ext cx="3523169" cy="1999398"/>
          </a:xfrm>
          <a:custGeom>
            <a:rect b="b" l="l" r="r" t="t"/>
            <a:pathLst>
              <a:path extrusionOk="0" h="1999398" w="3523169">
                <a:moveTo>
                  <a:pt x="0" y="0"/>
                </a:moveTo>
                <a:lnTo>
                  <a:pt x="3523169" y="0"/>
                </a:lnTo>
                <a:lnTo>
                  <a:pt x="3523169" y="1999398"/>
                </a:lnTo>
                <a:lnTo>
                  <a:pt x="0" y="1999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4" name="Google Shape;374;p12"/>
          <p:cNvGrpSpPr/>
          <p:nvPr/>
        </p:nvGrpSpPr>
        <p:grpSpPr>
          <a:xfrm>
            <a:off x="1666912" y="4017749"/>
            <a:ext cx="1767227" cy="1767227"/>
            <a:chOff x="0" y="0"/>
            <a:chExt cx="812800" cy="812800"/>
          </a:xfrm>
        </p:grpSpPr>
        <p:sp>
          <p:nvSpPr>
            <p:cNvPr id="375" name="Google Shape;37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12"/>
          <p:cNvSpPr txBox="1"/>
          <p:nvPr/>
        </p:nvSpPr>
        <p:spPr>
          <a:xfrm>
            <a:off x="1926993" y="4555149"/>
            <a:ext cx="124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FFFFFF"/>
                </a:solidFill>
              </a:rPr>
              <a:t>CU2</a:t>
            </a:r>
            <a:endParaRPr b="1"/>
          </a:p>
        </p:txBody>
      </p:sp>
      <p:sp>
        <p:nvSpPr>
          <p:cNvPr id="378" name="Google Shape;378;p12"/>
          <p:cNvSpPr txBox="1"/>
          <p:nvPr/>
        </p:nvSpPr>
        <p:spPr>
          <a:xfrm>
            <a:off x="373517" y="5787803"/>
            <a:ext cx="4494140" cy="860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PUBLICAR PRODUCTO PARA VENTA O DONACIÓN</a:t>
            </a:r>
            <a:endParaRPr/>
          </a:p>
        </p:txBody>
      </p:sp>
      <p:sp>
        <p:nvSpPr>
          <p:cNvPr id="379" name="Google Shape;379;p12"/>
          <p:cNvSpPr/>
          <p:nvPr/>
        </p:nvSpPr>
        <p:spPr>
          <a:xfrm>
            <a:off x="-207884" y="6681989"/>
            <a:ext cx="5483871" cy="3661609"/>
          </a:xfrm>
          <a:custGeom>
            <a:rect b="b" l="l" r="r" t="t"/>
            <a:pathLst>
              <a:path extrusionOk="0" h="3661609" w="5483871">
                <a:moveTo>
                  <a:pt x="0" y="0"/>
                </a:moveTo>
                <a:lnTo>
                  <a:pt x="5483871" y="0"/>
                </a:lnTo>
                <a:lnTo>
                  <a:pt x="5483871" y="3661609"/>
                </a:lnTo>
                <a:lnTo>
                  <a:pt x="0" y="3661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8000"/>
            </a:blip>
            <a:stretch>
              <a:fillRect b="0" l="0" r="-12739" t="-886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/>
          <p:nvPr/>
        </p:nvSpPr>
        <p:spPr>
          <a:xfrm rot="-5534525">
            <a:off x="15767449" y="6890797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3"/>
          <p:cNvSpPr/>
          <p:nvPr/>
        </p:nvSpPr>
        <p:spPr>
          <a:xfrm rot="5126996">
            <a:off x="13902898" y="-1225365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3"/>
          <p:cNvSpPr/>
          <p:nvPr/>
        </p:nvSpPr>
        <p:spPr>
          <a:xfrm>
            <a:off x="5662422" y="127308"/>
            <a:ext cx="12347460" cy="10032384"/>
          </a:xfrm>
          <a:custGeom>
            <a:rect b="b" l="l" r="r" t="t"/>
            <a:pathLst>
              <a:path extrusionOk="0" h="10032384" w="12347460">
                <a:moveTo>
                  <a:pt x="0" y="0"/>
                </a:moveTo>
                <a:lnTo>
                  <a:pt x="12347460" y="0"/>
                </a:lnTo>
                <a:lnTo>
                  <a:pt x="12347460" y="10032384"/>
                </a:lnTo>
                <a:lnTo>
                  <a:pt x="0" y="10032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34" l="0" r="0" t="-4001"/>
            </a:stretch>
          </a:blipFill>
          <a:ln cap="sq" cmpd="sng" w="38100">
            <a:solidFill>
              <a:srgbClr val="2C827F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87" name="Google Shape;387;p13"/>
          <p:cNvGrpSpPr/>
          <p:nvPr/>
        </p:nvGrpSpPr>
        <p:grpSpPr>
          <a:xfrm>
            <a:off x="-207884" y="-382787"/>
            <a:ext cx="5516819" cy="10803542"/>
            <a:chOff x="0" y="-38100"/>
            <a:chExt cx="1452989" cy="2845377"/>
          </a:xfrm>
        </p:grpSpPr>
        <p:sp>
          <p:nvSpPr>
            <p:cNvPr id="388" name="Google Shape;388;p13"/>
            <p:cNvSpPr/>
            <p:nvPr/>
          </p:nvSpPr>
          <p:spPr>
            <a:xfrm>
              <a:off x="0" y="0"/>
              <a:ext cx="1452989" cy="2807277"/>
            </a:xfrm>
            <a:custGeom>
              <a:rect b="b" l="l" r="r" t="t"/>
              <a:pathLst>
                <a:path extrusionOk="0" h="2807277" w="1452989">
                  <a:moveTo>
                    <a:pt x="0" y="0"/>
                  </a:moveTo>
                  <a:lnTo>
                    <a:pt x="1452989" y="0"/>
                  </a:lnTo>
                  <a:lnTo>
                    <a:pt x="1452989" y="2807277"/>
                  </a:lnTo>
                  <a:lnTo>
                    <a:pt x="0" y="2807277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B8E0C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89" name="Google Shape;389;p13"/>
            <p:cNvSpPr txBox="1"/>
            <p:nvPr/>
          </p:nvSpPr>
          <p:spPr>
            <a:xfrm>
              <a:off x="0" y="-38100"/>
              <a:ext cx="1452989" cy="284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3"/>
          <p:cNvSpPr txBox="1"/>
          <p:nvPr/>
        </p:nvSpPr>
        <p:spPr>
          <a:xfrm>
            <a:off x="548335" y="573521"/>
            <a:ext cx="4004381" cy="293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Diagramas 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 Actividades</a:t>
            </a:r>
            <a:endParaRPr/>
          </a:p>
        </p:txBody>
      </p:sp>
      <p:grpSp>
        <p:nvGrpSpPr>
          <p:cNvPr id="391" name="Google Shape;391;p13"/>
          <p:cNvGrpSpPr/>
          <p:nvPr/>
        </p:nvGrpSpPr>
        <p:grpSpPr>
          <a:xfrm>
            <a:off x="58576" y="5581045"/>
            <a:ext cx="4983899" cy="1385151"/>
            <a:chOff x="0" y="-38100"/>
            <a:chExt cx="3410342" cy="947820"/>
          </a:xfrm>
        </p:grpSpPr>
        <p:sp>
          <p:nvSpPr>
            <p:cNvPr id="392" name="Google Shape;392;p13"/>
            <p:cNvSpPr/>
            <p:nvPr/>
          </p:nvSpPr>
          <p:spPr>
            <a:xfrm>
              <a:off x="0" y="0"/>
              <a:ext cx="3410342" cy="909720"/>
            </a:xfrm>
            <a:custGeom>
              <a:rect b="b" l="l" r="r" t="t"/>
              <a:pathLst>
                <a:path extrusionOk="0" h="909720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454860"/>
                  </a:lnTo>
                  <a:lnTo>
                    <a:pt x="0" y="909720"/>
                  </a:lnTo>
                  <a:lnTo>
                    <a:pt x="3410342" y="909720"/>
                  </a:lnTo>
                  <a:lnTo>
                    <a:pt x="3308742" y="454860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E6E7E6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3" name="Google Shape;393;p13"/>
            <p:cNvSpPr txBox="1"/>
            <p:nvPr/>
          </p:nvSpPr>
          <p:spPr>
            <a:xfrm>
              <a:off x="88900" y="-38100"/>
              <a:ext cx="3232542" cy="94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13"/>
          <p:cNvGrpSpPr/>
          <p:nvPr/>
        </p:nvGrpSpPr>
        <p:grpSpPr>
          <a:xfrm>
            <a:off x="128637" y="5521411"/>
            <a:ext cx="4983899" cy="1385151"/>
            <a:chOff x="0" y="-38100"/>
            <a:chExt cx="3410342" cy="947820"/>
          </a:xfrm>
        </p:grpSpPr>
        <p:sp>
          <p:nvSpPr>
            <p:cNvPr id="395" name="Google Shape;395;p13"/>
            <p:cNvSpPr/>
            <p:nvPr/>
          </p:nvSpPr>
          <p:spPr>
            <a:xfrm>
              <a:off x="0" y="0"/>
              <a:ext cx="3410342" cy="909720"/>
            </a:xfrm>
            <a:custGeom>
              <a:rect b="b" l="l" r="r" t="t"/>
              <a:pathLst>
                <a:path extrusionOk="0" h="909720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454860"/>
                  </a:lnTo>
                  <a:lnTo>
                    <a:pt x="0" y="909720"/>
                  </a:lnTo>
                  <a:lnTo>
                    <a:pt x="3410342" y="909720"/>
                  </a:lnTo>
                  <a:lnTo>
                    <a:pt x="3308742" y="454860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6" name="Google Shape;396;p13"/>
            <p:cNvSpPr txBox="1"/>
            <p:nvPr/>
          </p:nvSpPr>
          <p:spPr>
            <a:xfrm>
              <a:off x="88900" y="-38100"/>
              <a:ext cx="3232542" cy="94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13"/>
          <p:cNvSpPr/>
          <p:nvPr/>
        </p:nvSpPr>
        <p:spPr>
          <a:xfrm>
            <a:off x="772467" y="3691278"/>
            <a:ext cx="3523169" cy="1999398"/>
          </a:xfrm>
          <a:custGeom>
            <a:rect b="b" l="l" r="r" t="t"/>
            <a:pathLst>
              <a:path extrusionOk="0" h="1999398" w="3523169">
                <a:moveTo>
                  <a:pt x="0" y="0"/>
                </a:moveTo>
                <a:lnTo>
                  <a:pt x="3523169" y="0"/>
                </a:lnTo>
                <a:lnTo>
                  <a:pt x="3523169" y="1999398"/>
                </a:lnTo>
                <a:lnTo>
                  <a:pt x="0" y="1999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8" name="Google Shape;398;p13"/>
          <p:cNvGrpSpPr/>
          <p:nvPr/>
        </p:nvGrpSpPr>
        <p:grpSpPr>
          <a:xfrm>
            <a:off x="1666912" y="4017749"/>
            <a:ext cx="1767227" cy="1767227"/>
            <a:chOff x="0" y="0"/>
            <a:chExt cx="812800" cy="812800"/>
          </a:xfrm>
        </p:grpSpPr>
        <p:sp>
          <p:nvSpPr>
            <p:cNvPr id="399" name="Google Shape;39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3"/>
          <p:cNvSpPr txBox="1"/>
          <p:nvPr/>
        </p:nvSpPr>
        <p:spPr>
          <a:xfrm>
            <a:off x="1926993" y="4555162"/>
            <a:ext cx="124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FFFFFF"/>
                </a:solidFill>
              </a:rPr>
              <a:t>CU4</a:t>
            </a:r>
            <a:endParaRPr b="1"/>
          </a:p>
        </p:txBody>
      </p:sp>
      <p:sp>
        <p:nvSpPr>
          <p:cNvPr id="402" name="Google Shape;402;p13"/>
          <p:cNvSpPr txBox="1"/>
          <p:nvPr/>
        </p:nvSpPr>
        <p:spPr>
          <a:xfrm>
            <a:off x="373517" y="5787803"/>
            <a:ext cx="4494140" cy="860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REALIZAR TRANSACCIÓN DE COMPRA O DONACIÓN</a:t>
            </a:r>
            <a:endParaRPr/>
          </a:p>
        </p:txBody>
      </p:sp>
      <p:sp>
        <p:nvSpPr>
          <p:cNvPr id="403" name="Google Shape;403;p13"/>
          <p:cNvSpPr/>
          <p:nvPr/>
        </p:nvSpPr>
        <p:spPr>
          <a:xfrm>
            <a:off x="-207884" y="6681989"/>
            <a:ext cx="5483871" cy="3661609"/>
          </a:xfrm>
          <a:custGeom>
            <a:rect b="b" l="l" r="r" t="t"/>
            <a:pathLst>
              <a:path extrusionOk="0" h="3661609" w="5483871">
                <a:moveTo>
                  <a:pt x="0" y="0"/>
                </a:moveTo>
                <a:lnTo>
                  <a:pt x="5483871" y="0"/>
                </a:lnTo>
                <a:lnTo>
                  <a:pt x="5483871" y="3661609"/>
                </a:lnTo>
                <a:lnTo>
                  <a:pt x="0" y="3661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8000"/>
            </a:blip>
            <a:stretch>
              <a:fillRect b="0" l="0" r="-12739" t="-886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 rot="9955155">
            <a:off x="13687510" y="7200900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4"/>
          <p:cNvSpPr/>
          <p:nvPr/>
        </p:nvSpPr>
        <p:spPr>
          <a:xfrm rot="5126996">
            <a:off x="13984487" y="-1225365"/>
            <a:ext cx="5041103" cy="4114800"/>
          </a:xfrm>
          <a:custGeom>
            <a:rect b="b" l="l" r="r" t="t"/>
            <a:pathLst>
              <a:path extrusionOk="0"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4"/>
          <p:cNvSpPr/>
          <p:nvPr/>
        </p:nvSpPr>
        <p:spPr>
          <a:xfrm>
            <a:off x="5499389" y="1342845"/>
            <a:ext cx="12616282" cy="7601310"/>
          </a:xfrm>
          <a:custGeom>
            <a:rect b="b" l="l" r="r" t="t"/>
            <a:pathLst>
              <a:path extrusionOk="0" h="7601310" w="12616282">
                <a:moveTo>
                  <a:pt x="0" y="0"/>
                </a:moveTo>
                <a:lnTo>
                  <a:pt x="12616283" y="0"/>
                </a:lnTo>
                <a:lnTo>
                  <a:pt x="12616283" y="7601310"/>
                </a:lnTo>
                <a:lnTo>
                  <a:pt x="0" y="7601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2C827F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411" name="Google Shape;411;p14"/>
          <p:cNvGrpSpPr/>
          <p:nvPr/>
        </p:nvGrpSpPr>
        <p:grpSpPr>
          <a:xfrm>
            <a:off x="-207884" y="-382787"/>
            <a:ext cx="5516819" cy="10803542"/>
            <a:chOff x="0" y="-38100"/>
            <a:chExt cx="1452989" cy="2845377"/>
          </a:xfrm>
        </p:grpSpPr>
        <p:sp>
          <p:nvSpPr>
            <p:cNvPr id="412" name="Google Shape;412;p14"/>
            <p:cNvSpPr/>
            <p:nvPr/>
          </p:nvSpPr>
          <p:spPr>
            <a:xfrm>
              <a:off x="0" y="0"/>
              <a:ext cx="1452989" cy="2807277"/>
            </a:xfrm>
            <a:custGeom>
              <a:rect b="b" l="l" r="r" t="t"/>
              <a:pathLst>
                <a:path extrusionOk="0" h="2807277" w="1452989">
                  <a:moveTo>
                    <a:pt x="0" y="0"/>
                  </a:moveTo>
                  <a:lnTo>
                    <a:pt x="1452989" y="0"/>
                  </a:lnTo>
                  <a:lnTo>
                    <a:pt x="1452989" y="2807277"/>
                  </a:lnTo>
                  <a:lnTo>
                    <a:pt x="0" y="2807277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B8E0C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3" name="Google Shape;413;p14"/>
            <p:cNvSpPr txBox="1"/>
            <p:nvPr/>
          </p:nvSpPr>
          <p:spPr>
            <a:xfrm>
              <a:off x="0" y="-38100"/>
              <a:ext cx="1452989" cy="284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14"/>
          <p:cNvGrpSpPr/>
          <p:nvPr/>
        </p:nvGrpSpPr>
        <p:grpSpPr>
          <a:xfrm>
            <a:off x="58576" y="5561284"/>
            <a:ext cx="4983899" cy="944597"/>
            <a:chOff x="0" y="-38100"/>
            <a:chExt cx="3410342" cy="646361"/>
          </a:xfrm>
        </p:grpSpPr>
        <p:sp>
          <p:nvSpPr>
            <p:cNvPr id="415" name="Google Shape;415;p14"/>
            <p:cNvSpPr/>
            <p:nvPr/>
          </p:nvSpPr>
          <p:spPr>
            <a:xfrm>
              <a:off x="0" y="0"/>
              <a:ext cx="3410342" cy="608261"/>
            </a:xfrm>
            <a:custGeom>
              <a:rect b="b" l="l" r="r" t="t"/>
              <a:pathLst>
                <a:path extrusionOk="0" h="608261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304131"/>
                  </a:lnTo>
                  <a:lnTo>
                    <a:pt x="0" y="608261"/>
                  </a:lnTo>
                  <a:lnTo>
                    <a:pt x="3410342" y="608261"/>
                  </a:lnTo>
                  <a:lnTo>
                    <a:pt x="3308742" y="304131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E6E7E6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6" name="Google Shape;416;p14"/>
            <p:cNvSpPr txBox="1"/>
            <p:nvPr/>
          </p:nvSpPr>
          <p:spPr>
            <a:xfrm>
              <a:off x="88900" y="-38100"/>
              <a:ext cx="3232542" cy="646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14"/>
          <p:cNvGrpSpPr/>
          <p:nvPr/>
        </p:nvGrpSpPr>
        <p:grpSpPr>
          <a:xfrm>
            <a:off x="128637" y="5521411"/>
            <a:ext cx="4983899" cy="944597"/>
            <a:chOff x="0" y="-38100"/>
            <a:chExt cx="3410342" cy="646361"/>
          </a:xfrm>
        </p:grpSpPr>
        <p:sp>
          <p:nvSpPr>
            <p:cNvPr id="418" name="Google Shape;418;p14"/>
            <p:cNvSpPr/>
            <p:nvPr/>
          </p:nvSpPr>
          <p:spPr>
            <a:xfrm>
              <a:off x="0" y="0"/>
              <a:ext cx="3410342" cy="608261"/>
            </a:xfrm>
            <a:custGeom>
              <a:rect b="b" l="l" r="r" t="t"/>
              <a:pathLst>
                <a:path extrusionOk="0" h="608261" w="3410342">
                  <a:moveTo>
                    <a:pt x="3410342" y="0"/>
                  </a:moveTo>
                  <a:lnTo>
                    <a:pt x="0" y="0"/>
                  </a:lnTo>
                  <a:lnTo>
                    <a:pt x="101600" y="304131"/>
                  </a:lnTo>
                  <a:lnTo>
                    <a:pt x="0" y="608261"/>
                  </a:lnTo>
                  <a:lnTo>
                    <a:pt x="3410342" y="608261"/>
                  </a:lnTo>
                  <a:lnTo>
                    <a:pt x="3308742" y="304131"/>
                  </a:lnTo>
                  <a:lnTo>
                    <a:pt x="3410342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9" name="Google Shape;419;p14"/>
            <p:cNvSpPr txBox="1"/>
            <p:nvPr/>
          </p:nvSpPr>
          <p:spPr>
            <a:xfrm>
              <a:off x="88900" y="-38100"/>
              <a:ext cx="3232542" cy="646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14"/>
          <p:cNvSpPr/>
          <p:nvPr/>
        </p:nvSpPr>
        <p:spPr>
          <a:xfrm>
            <a:off x="772467" y="3691278"/>
            <a:ext cx="3523169" cy="1999398"/>
          </a:xfrm>
          <a:custGeom>
            <a:rect b="b" l="l" r="r" t="t"/>
            <a:pathLst>
              <a:path extrusionOk="0" h="1999398" w="3523169">
                <a:moveTo>
                  <a:pt x="0" y="0"/>
                </a:moveTo>
                <a:lnTo>
                  <a:pt x="3523169" y="0"/>
                </a:lnTo>
                <a:lnTo>
                  <a:pt x="3523169" y="1999398"/>
                </a:lnTo>
                <a:lnTo>
                  <a:pt x="0" y="1999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1" name="Google Shape;421;p14"/>
          <p:cNvGrpSpPr/>
          <p:nvPr/>
        </p:nvGrpSpPr>
        <p:grpSpPr>
          <a:xfrm>
            <a:off x="1666912" y="4017749"/>
            <a:ext cx="1767227" cy="1767227"/>
            <a:chOff x="0" y="0"/>
            <a:chExt cx="812800" cy="812800"/>
          </a:xfrm>
        </p:grpSpPr>
        <p:sp>
          <p:nvSpPr>
            <p:cNvPr id="422" name="Google Shape;42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14"/>
          <p:cNvSpPr/>
          <p:nvPr/>
        </p:nvSpPr>
        <p:spPr>
          <a:xfrm>
            <a:off x="-207884" y="6681989"/>
            <a:ext cx="5483871" cy="3661609"/>
          </a:xfrm>
          <a:custGeom>
            <a:rect b="b" l="l" r="r" t="t"/>
            <a:pathLst>
              <a:path extrusionOk="0" h="3661609" w="5483871">
                <a:moveTo>
                  <a:pt x="0" y="0"/>
                </a:moveTo>
                <a:lnTo>
                  <a:pt x="5483871" y="0"/>
                </a:lnTo>
                <a:lnTo>
                  <a:pt x="5483871" y="3661609"/>
                </a:lnTo>
                <a:lnTo>
                  <a:pt x="0" y="3661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8000"/>
            </a:blip>
            <a:stretch>
              <a:fillRect b="0" l="0" r="-12739" t="-886"/>
            </a:stretch>
          </a:blipFill>
          <a:ln>
            <a:noFill/>
          </a:ln>
        </p:spPr>
      </p:sp>
      <p:sp>
        <p:nvSpPr>
          <p:cNvPr id="425" name="Google Shape;425;p14"/>
          <p:cNvSpPr txBox="1"/>
          <p:nvPr/>
        </p:nvSpPr>
        <p:spPr>
          <a:xfrm>
            <a:off x="548335" y="573521"/>
            <a:ext cx="4004381" cy="293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Diagramas 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 Actividades</a:t>
            </a:r>
            <a:endParaRPr/>
          </a:p>
        </p:txBody>
      </p:sp>
      <p:sp>
        <p:nvSpPr>
          <p:cNvPr id="426" name="Google Shape;426;p14"/>
          <p:cNvSpPr txBox="1"/>
          <p:nvPr/>
        </p:nvSpPr>
        <p:spPr>
          <a:xfrm>
            <a:off x="1926993" y="4612999"/>
            <a:ext cx="124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FFFFFF"/>
                </a:solidFill>
              </a:rPr>
              <a:t>CU6</a:t>
            </a:r>
            <a:endParaRPr b="1"/>
          </a:p>
        </p:txBody>
      </p:sp>
      <p:sp>
        <p:nvSpPr>
          <p:cNvPr id="427" name="Google Shape;427;p14"/>
          <p:cNvSpPr txBox="1"/>
          <p:nvPr/>
        </p:nvSpPr>
        <p:spPr>
          <a:xfrm>
            <a:off x="373517" y="5826474"/>
            <a:ext cx="4494140" cy="4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MODERAR PUBLICACIONES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5"/>
          <p:cNvGrpSpPr/>
          <p:nvPr/>
        </p:nvGrpSpPr>
        <p:grpSpPr>
          <a:xfrm>
            <a:off x="-4538135" y="-354074"/>
            <a:ext cx="12897043" cy="12897043"/>
            <a:chOff x="0" y="0"/>
            <a:chExt cx="812800" cy="812800"/>
          </a:xfrm>
        </p:grpSpPr>
        <p:sp>
          <p:nvSpPr>
            <p:cNvPr id="433" name="Google Shape;43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15"/>
          <p:cNvGrpSpPr/>
          <p:nvPr/>
        </p:nvGrpSpPr>
        <p:grpSpPr>
          <a:xfrm>
            <a:off x="6881918" y="152861"/>
            <a:ext cx="9946605" cy="1288537"/>
            <a:chOff x="0" y="-38100"/>
            <a:chExt cx="6774965" cy="877666"/>
          </a:xfrm>
        </p:grpSpPr>
        <p:sp>
          <p:nvSpPr>
            <p:cNvPr id="436" name="Google Shape;436;p15"/>
            <p:cNvSpPr/>
            <p:nvPr/>
          </p:nvSpPr>
          <p:spPr>
            <a:xfrm>
              <a:off x="0" y="0"/>
              <a:ext cx="6774965" cy="839566"/>
            </a:xfrm>
            <a:custGeom>
              <a:rect b="b" l="l" r="r" t="t"/>
              <a:pathLst>
                <a:path extrusionOk="0" h="839566" w="6774965">
                  <a:moveTo>
                    <a:pt x="6774965" y="0"/>
                  </a:moveTo>
                  <a:lnTo>
                    <a:pt x="0" y="0"/>
                  </a:lnTo>
                  <a:lnTo>
                    <a:pt x="101600" y="419783"/>
                  </a:lnTo>
                  <a:lnTo>
                    <a:pt x="0" y="839566"/>
                  </a:lnTo>
                  <a:lnTo>
                    <a:pt x="6774965" y="839566"/>
                  </a:lnTo>
                  <a:lnTo>
                    <a:pt x="6673365" y="419783"/>
                  </a:lnTo>
                  <a:lnTo>
                    <a:pt x="6774965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37" name="Google Shape;437;p15"/>
            <p:cNvSpPr txBox="1"/>
            <p:nvPr/>
          </p:nvSpPr>
          <p:spPr>
            <a:xfrm>
              <a:off x="88900" y="-38100"/>
              <a:ext cx="6597165" cy="877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15"/>
          <p:cNvGrpSpPr/>
          <p:nvPr/>
        </p:nvGrpSpPr>
        <p:grpSpPr>
          <a:xfrm>
            <a:off x="6162997" y="43050"/>
            <a:ext cx="1523265" cy="1523265"/>
            <a:chOff x="0" y="0"/>
            <a:chExt cx="812800" cy="812800"/>
          </a:xfrm>
        </p:grpSpPr>
        <p:sp>
          <p:nvSpPr>
            <p:cNvPr id="439" name="Google Shape;43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15"/>
          <p:cNvSpPr/>
          <p:nvPr/>
        </p:nvSpPr>
        <p:spPr>
          <a:xfrm>
            <a:off x="6210219" y="571807"/>
            <a:ext cx="1428820" cy="506582"/>
          </a:xfrm>
          <a:custGeom>
            <a:rect b="b" l="l" r="r" t="t"/>
            <a:pathLst>
              <a:path extrusionOk="0" h="506582" w="1428820">
                <a:moveTo>
                  <a:pt x="0" y="0"/>
                </a:moveTo>
                <a:lnTo>
                  <a:pt x="1428821" y="0"/>
                </a:lnTo>
                <a:lnTo>
                  <a:pt x="1428821" y="506582"/>
                </a:lnTo>
                <a:lnTo>
                  <a:pt x="0" y="506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2" name="Google Shape;442;p15"/>
          <p:cNvGrpSpPr/>
          <p:nvPr/>
        </p:nvGrpSpPr>
        <p:grpSpPr>
          <a:xfrm>
            <a:off x="8220847" y="1663074"/>
            <a:ext cx="8841135" cy="1273811"/>
            <a:chOff x="0" y="-38100"/>
            <a:chExt cx="6021992" cy="867636"/>
          </a:xfrm>
        </p:grpSpPr>
        <p:sp>
          <p:nvSpPr>
            <p:cNvPr id="443" name="Google Shape;443;p15"/>
            <p:cNvSpPr/>
            <p:nvPr/>
          </p:nvSpPr>
          <p:spPr>
            <a:xfrm>
              <a:off x="0" y="0"/>
              <a:ext cx="6021992" cy="829536"/>
            </a:xfrm>
            <a:custGeom>
              <a:rect b="b" l="l" r="r" t="t"/>
              <a:pathLst>
                <a:path extrusionOk="0" h="829536" w="6021992">
                  <a:moveTo>
                    <a:pt x="6021992" y="0"/>
                  </a:moveTo>
                  <a:lnTo>
                    <a:pt x="0" y="0"/>
                  </a:lnTo>
                  <a:lnTo>
                    <a:pt x="101600" y="414768"/>
                  </a:lnTo>
                  <a:lnTo>
                    <a:pt x="0" y="829536"/>
                  </a:lnTo>
                  <a:lnTo>
                    <a:pt x="6021992" y="829536"/>
                  </a:lnTo>
                  <a:lnTo>
                    <a:pt x="5920392" y="414768"/>
                  </a:lnTo>
                  <a:lnTo>
                    <a:pt x="6021992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44" name="Google Shape;444;p15"/>
            <p:cNvSpPr txBox="1"/>
            <p:nvPr/>
          </p:nvSpPr>
          <p:spPr>
            <a:xfrm>
              <a:off x="88900" y="-38100"/>
              <a:ext cx="5844192" cy="867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15"/>
          <p:cNvGrpSpPr/>
          <p:nvPr/>
        </p:nvGrpSpPr>
        <p:grpSpPr>
          <a:xfrm>
            <a:off x="7387562" y="1566315"/>
            <a:ext cx="1523265" cy="1523265"/>
            <a:chOff x="0" y="0"/>
            <a:chExt cx="812800" cy="812800"/>
          </a:xfrm>
        </p:grpSpPr>
        <p:sp>
          <p:nvSpPr>
            <p:cNvPr id="446" name="Google Shape;44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15"/>
          <p:cNvSpPr/>
          <p:nvPr/>
        </p:nvSpPr>
        <p:spPr>
          <a:xfrm>
            <a:off x="7478413" y="1975482"/>
            <a:ext cx="1341565" cy="704931"/>
          </a:xfrm>
          <a:custGeom>
            <a:rect b="b" l="l" r="r" t="t"/>
            <a:pathLst>
              <a:path extrusionOk="0" h="704931" w="1341565">
                <a:moveTo>
                  <a:pt x="0" y="0"/>
                </a:moveTo>
                <a:lnTo>
                  <a:pt x="1341564" y="0"/>
                </a:lnTo>
                <a:lnTo>
                  <a:pt x="1341564" y="704931"/>
                </a:lnTo>
                <a:lnTo>
                  <a:pt x="0" y="70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9" name="Google Shape;449;p15"/>
          <p:cNvGrpSpPr/>
          <p:nvPr/>
        </p:nvGrpSpPr>
        <p:grpSpPr>
          <a:xfrm>
            <a:off x="9144631" y="3197850"/>
            <a:ext cx="8074986" cy="1250789"/>
            <a:chOff x="0" y="-38100"/>
            <a:chExt cx="5500143" cy="851954"/>
          </a:xfrm>
        </p:grpSpPr>
        <p:sp>
          <p:nvSpPr>
            <p:cNvPr id="450" name="Google Shape;450;p15"/>
            <p:cNvSpPr/>
            <p:nvPr/>
          </p:nvSpPr>
          <p:spPr>
            <a:xfrm>
              <a:off x="0" y="0"/>
              <a:ext cx="5500143" cy="813854"/>
            </a:xfrm>
            <a:custGeom>
              <a:rect b="b" l="l" r="r" t="t"/>
              <a:pathLst>
                <a:path extrusionOk="0" h="813854" w="5500143">
                  <a:moveTo>
                    <a:pt x="5500143" y="0"/>
                  </a:moveTo>
                  <a:lnTo>
                    <a:pt x="0" y="0"/>
                  </a:lnTo>
                  <a:lnTo>
                    <a:pt x="101600" y="406927"/>
                  </a:lnTo>
                  <a:lnTo>
                    <a:pt x="0" y="813854"/>
                  </a:lnTo>
                  <a:lnTo>
                    <a:pt x="5500143" y="813854"/>
                  </a:lnTo>
                  <a:lnTo>
                    <a:pt x="5398543" y="406927"/>
                  </a:lnTo>
                  <a:lnTo>
                    <a:pt x="5500143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1" name="Google Shape;451;p15"/>
            <p:cNvSpPr txBox="1"/>
            <p:nvPr/>
          </p:nvSpPr>
          <p:spPr>
            <a:xfrm>
              <a:off x="88900" y="-38100"/>
              <a:ext cx="5322343" cy="851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15"/>
          <p:cNvGrpSpPr/>
          <p:nvPr/>
        </p:nvGrpSpPr>
        <p:grpSpPr>
          <a:xfrm>
            <a:off x="8085381" y="3089580"/>
            <a:ext cx="1523265" cy="1523265"/>
            <a:chOff x="0" y="0"/>
            <a:chExt cx="812800" cy="812800"/>
          </a:xfrm>
        </p:grpSpPr>
        <p:sp>
          <p:nvSpPr>
            <p:cNvPr id="453" name="Google Shape;45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5"/>
          <p:cNvGrpSpPr/>
          <p:nvPr/>
        </p:nvGrpSpPr>
        <p:grpSpPr>
          <a:xfrm>
            <a:off x="9437834" y="4798445"/>
            <a:ext cx="7992340" cy="1265203"/>
            <a:chOff x="0" y="-38100"/>
            <a:chExt cx="5443849" cy="861772"/>
          </a:xfrm>
        </p:grpSpPr>
        <p:sp>
          <p:nvSpPr>
            <p:cNvPr id="456" name="Google Shape;456;p15"/>
            <p:cNvSpPr/>
            <p:nvPr/>
          </p:nvSpPr>
          <p:spPr>
            <a:xfrm>
              <a:off x="0" y="0"/>
              <a:ext cx="5443849" cy="823672"/>
            </a:xfrm>
            <a:custGeom>
              <a:rect b="b" l="l" r="r" t="t"/>
              <a:pathLst>
                <a:path extrusionOk="0" h="823672" w="5443849">
                  <a:moveTo>
                    <a:pt x="5443849" y="0"/>
                  </a:moveTo>
                  <a:lnTo>
                    <a:pt x="0" y="0"/>
                  </a:lnTo>
                  <a:lnTo>
                    <a:pt x="101600" y="411836"/>
                  </a:lnTo>
                  <a:lnTo>
                    <a:pt x="0" y="823672"/>
                  </a:lnTo>
                  <a:lnTo>
                    <a:pt x="5443849" y="823672"/>
                  </a:lnTo>
                  <a:lnTo>
                    <a:pt x="5342249" y="411836"/>
                  </a:lnTo>
                  <a:lnTo>
                    <a:pt x="5443849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7" name="Google Shape;457;p15"/>
            <p:cNvSpPr txBox="1"/>
            <p:nvPr/>
          </p:nvSpPr>
          <p:spPr>
            <a:xfrm>
              <a:off x="88900" y="-38100"/>
              <a:ext cx="5266049" cy="86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15"/>
          <p:cNvGrpSpPr/>
          <p:nvPr/>
        </p:nvGrpSpPr>
        <p:grpSpPr>
          <a:xfrm>
            <a:off x="8448002" y="4698570"/>
            <a:ext cx="1523265" cy="1523265"/>
            <a:chOff x="0" y="0"/>
            <a:chExt cx="812800" cy="812800"/>
          </a:xfrm>
        </p:grpSpPr>
        <p:sp>
          <p:nvSpPr>
            <p:cNvPr id="459" name="Google Shape;45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5"/>
          <p:cNvSpPr/>
          <p:nvPr/>
        </p:nvSpPr>
        <p:spPr>
          <a:xfrm>
            <a:off x="8347813" y="3372428"/>
            <a:ext cx="998401" cy="998401"/>
          </a:xfrm>
          <a:custGeom>
            <a:rect b="b" l="l" r="r" t="t"/>
            <a:pathLst>
              <a:path extrusionOk="0" h="998401" w="998401">
                <a:moveTo>
                  <a:pt x="0" y="0"/>
                </a:moveTo>
                <a:lnTo>
                  <a:pt x="998401" y="0"/>
                </a:lnTo>
                <a:lnTo>
                  <a:pt x="998401" y="998400"/>
                </a:lnTo>
                <a:lnTo>
                  <a:pt x="0" y="99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2" name="Google Shape;462;p15"/>
          <p:cNvGrpSpPr/>
          <p:nvPr/>
        </p:nvGrpSpPr>
        <p:grpSpPr>
          <a:xfrm>
            <a:off x="9320403" y="6464851"/>
            <a:ext cx="7899215" cy="1290746"/>
            <a:chOff x="0" y="-38100"/>
            <a:chExt cx="5380419" cy="879171"/>
          </a:xfrm>
        </p:grpSpPr>
        <p:sp>
          <p:nvSpPr>
            <p:cNvPr id="463" name="Google Shape;463;p15"/>
            <p:cNvSpPr/>
            <p:nvPr/>
          </p:nvSpPr>
          <p:spPr>
            <a:xfrm>
              <a:off x="0" y="0"/>
              <a:ext cx="5380419" cy="841071"/>
            </a:xfrm>
            <a:custGeom>
              <a:rect b="b" l="l" r="r" t="t"/>
              <a:pathLst>
                <a:path extrusionOk="0" h="841071" w="5380419">
                  <a:moveTo>
                    <a:pt x="5380419" y="0"/>
                  </a:moveTo>
                  <a:lnTo>
                    <a:pt x="0" y="0"/>
                  </a:lnTo>
                  <a:lnTo>
                    <a:pt x="101600" y="420535"/>
                  </a:lnTo>
                  <a:lnTo>
                    <a:pt x="0" y="841071"/>
                  </a:lnTo>
                  <a:lnTo>
                    <a:pt x="5380419" y="841071"/>
                  </a:lnTo>
                  <a:lnTo>
                    <a:pt x="5278819" y="420535"/>
                  </a:lnTo>
                  <a:lnTo>
                    <a:pt x="5380419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64" name="Google Shape;464;p15"/>
            <p:cNvSpPr txBox="1"/>
            <p:nvPr/>
          </p:nvSpPr>
          <p:spPr>
            <a:xfrm>
              <a:off x="88900" y="-38100"/>
              <a:ext cx="5202619" cy="8791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8368434" y="6366935"/>
            <a:ext cx="1523265" cy="1523265"/>
            <a:chOff x="0" y="0"/>
            <a:chExt cx="812800" cy="812800"/>
          </a:xfrm>
        </p:grpSpPr>
        <p:sp>
          <p:nvSpPr>
            <p:cNvPr id="466" name="Google Shape;46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15"/>
          <p:cNvSpPr/>
          <p:nvPr/>
        </p:nvSpPr>
        <p:spPr>
          <a:xfrm>
            <a:off x="8721070" y="5022650"/>
            <a:ext cx="918800" cy="952124"/>
          </a:xfrm>
          <a:custGeom>
            <a:rect b="b" l="l" r="r" t="t"/>
            <a:pathLst>
              <a:path extrusionOk="0" h="952124" w="918800">
                <a:moveTo>
                  <a:pt x="0" y="0"/>
                </a:moveTo>
                <a:lnTo>
                  <a:pt x="918800" y="0"/>
                </a:lnTo>
                <a:lnTo>
                  <a:pt x="918800" y="952124"/>
                </a:lnTo>
                <a:lnTo>
                  <a:pt x="0" y="952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5"/>
          <p:cNvSpPr/>
          <p:nvPr/>
        </p:nvSpPr>
        <p:spPr>
          <a:xfrm>
            <a:off x="8677326" y="6582683"/>
            <a:ext cx="905480" cy="1111019"/>
          </a:xfrm>
          <a:custGeom>
            <a:rect b="b" l="l" r="r" t="t"/>
            <a:pathLst>
              <a:path extrusionOk="0" h="1111019" w="905480">
                <a:moveTo>
                  <a:pt x="0" y="0"/>
                </a:moveTo>
                <a:lnTo>
                  <a:pt x="905480" y="0"/>
                </a:lnTo>
                <a:lnTo>
                  <a:pt x="905480" y="1111018"/>
                </a:lnTo>
                <a:lnTo>
                  <a:pt x="0" y="1111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0" name="Google Shape;470;p15"/>
          <p:cNvGrpSpPr/>
          <p:nvPr/>
        </p:nvGrpSpPr>
        <p:grpSpPr>
          <a:xfrm>
            <a:off x="8917463" y="8073841"/>
            <a:ext cx="8144518" cy="1290746"/>
            <a:chOff x="0" y="-38100"/>
            <a:chExt cx="5547503" cy="879171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0"/>
              <a:ext cx="5547503" cy="841071"/>
            </a:xfrm>
            <a:custGeom>
              <a:rect b="b" l="l" r="r" t="t"/>
              <a:pathLst>
                <a:path extrusionOk="0" h="841071" w="5547503">
                  <a:moveTo>
                    <a:pt x="5547503" y="0"/>
                  </a:moveTo>
                  <a:lnTo>
                    <a:pt x="0" y="0"/>
                  </a:lnTo>
                  <a:lnTo>
                    <a:pt x="101600" y="420535"/>
                  </a:lnTo>
                  <a:lnTo>
                    <a:pt x="0" y="841071"/>
                  </a:lnTo>
                  <a:lnTo>
                    <a:pt x="5547503" y="841071"/>
                  </a:lnTo>
                  <a:lnTo>
                    <a:pt x="5445903" y="420535"/>
                  </a:lnTo>
                  <a:lnTo>
                    <a:pt x="5547503" y="0"/>
                  </a:lnTo>
                  <a:close/>
                </a:path>
              </a:pathLst>
            </a:custGeom>
            <a:solidFill>
              <a:srgbClr val="68A89B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72" name="Google Shape;472;p15"/>
            <p:cNvSpPr txBox="1"/>
            <p:nvPr/>
          </p:nvSpPr>
          <p:spPr>
            <a:xfrm>
              <a:off x="88900" y="-38100"/>
              <a:ext cx="5369703" cy="8791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5"/>
          <p:cNvGrpSpPr/>
          <p:nvPr/>
        </p:nvGrpSpPr>
        <p:grpSpPr>
          <a:xfrm>
            <a:off x="7965494" y="7975926"/>
            <a:ext cx="1523265" cy="1523265"/>
            <a:chOff x="0" y="0"/>
            <a:chExt cx="812800" cy="812800"/>
          </a:xfrm>
        </p:grpSpPr>
        <p:sp>
          <p:nvSpPr>
            <p:cNvPr id="474" name="Google Shape;47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0C8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15"/>
          <p:cNvSpPr/>
          <p:nvPr/>
        </p:nvSpPr>
        <p:spPr>
          <a:xfrm>
            <a:off x="8119473" y="8240940"/>
            <a:ext cx="1214373" cy="1012483"/>
          </a:xfrm>
          <a:custGeom>
            <a:rect b="b" l="l" r="r" t="t"/>
            <a:pathLst>
              <a:path extrusionOk="0" h="1012483" w="1214373">
                <a:moveTo>
                  <a:pt x="0" y="0"/>
                </a:moveTo>
                <a:lnTo>
                  <a:pt x="1214373" y="0"/>
                </a:lnTo>
                <a:lnTo>
                  <a:pt x="1214373" y="1012484"/>
                </a:lnTo>
                <a:lnTo>
                  <a:pt x="0" y="1012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15"/>
          <p:cNvSpPr/>
          <p:nvPr/>
        </p:nvSpPr>
        <p:spPr>
          <a:xfrm>
            <a:off x="12811296" y="9555484"/>
            <a:ext cx="679258" cy="679258"/>
          </a:xfrm>
          <a:custGeom>
            <a:rect b="b" l="l" r="r" t="t"/>
            <a:pathLst>
              <a:path extrusionOk="0" h="679258" w="679258">
                <a:moveTo>
                  <a:pt x="0" y="0"/>
                </a:moveTo>
                <a:lnTo>
                  <a:pt x="679257" y="0"/>
                </a:lnTo>
                <a:lnTo>
                  <a:pt x="679257" y="679257"/>
                </a:lnTo>
                <a:lnTo>
                  <a:pt x="0" y="679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5"/>
          <p:cNvSpPr/>
          <p:nvPr/>
        </p:nvSpPr>
        <p:spPr>
          <a:xfrm rot="-5400000">
            <a:off x="-95578" y="4699481"/>
            <a:ext cx="5600439" cy="5598618"/>
          </a:xfrm>
          <a:custGeom>
            <a:rect b="b" l="l" r="r" t="t"/>
            <a:pathLst>
              <a:path extrusionOk="0" h="5598618" w="5600439">
                <a:moveTo>
                  <a:pt x="0" y="0"/>
                </a:moveTo>
                <a:lnTo>
                  <a:pt x="5600439" y="0"/>
                </a:lnTo>
                <a:lnTo>
                  <a:pt x="5600439" y="5598618"/>
                </a:lnTo>
                <a:lnTo>
                  <a:pt x="0" y="5598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5"/>
          <p:cNvSpPr txBox="1"/>
          <p:nvPr/>
        </p:nvSpPr>
        <p:spPr>
          <a:xfrm>
            <a:off x="7734583" y="278276"/>
            <a:ext cx="8752576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DJANGO 5.X (PYTHON 3.12+)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Framework backend basado en MVC para la lógica de negocio, autenticación, sesiones y APIs.</a:t>
            </a:r>
            <a:endParaRPr/>
          </a:p>
        </p:txBody>
      </p:sp>
      <p:sp>
        <p:nvSpPr>
          <p:cNvPr id="480" name="Google Shape;480;p15"/>
          <p:cNvSpPr txBox="1"/>
          <p:nvPr/>
        </p:nvSpPr>
        <p:spPr>
          <a:xfrm>
            <a:off x="8991971" y="1743350"/>
            <a:ext cx="76958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MYSQL 8.0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Base de datos relacional para almacenar usuarios, productos, publicaciones y transacciones.</a:t>
            </a:r>
            <a:endParaRPr/>
          </a:p>
        </p:txBody>
      </p:sp>
      <p:sp>
        <p:nvSpPr>
          <p:cNvPr id="481" name="Google Shape;481;p15"/>
          <p:cNvSpPr txBox="1"/>
          <p:nvPr/>
        </p:nvSpPr>
        <p:spPr>
          <a:xfrm>
            <a:off x="9716164" y="3303745"/>
            <a:ext cx="6880958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HTML5 + CSS3 + BOOTSTRAP 5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Frontend responsivo y adaptable, sin necesidad de app móvil nativa.</a:t>
            </a:r>
            <a:endParaRPr/>
          </a:p>
        </p:txBody>
      </p:sp>
      <p:sp>
        <p:nvSpPr>
          <p:cNvPr id="482" name="Google Shape;482;p15"/>
          <p:cNvSpPr txBox="1"/>
          <p:nvPr/>
        </p:nvSpPr>
        <p:spPr>
          <a:xfrm>
            <a:off x="10056725" y="4908152"/>
            <a:ext cx="6916164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JAVASCRIPT + AXIOS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 interacciones dinámicas, validación de datos y solicitudes asíncronas (AJAX).</a:t>
            </a:r>
            <a:endParaRPr/>
          </a:p>
        </p:txBody>
      </p:sp>
      <p:sp>
        <p:nvSpPr>
          <p:cNvPr id="483" name="Google Shape;483;p15"/>
          <p:cNvSpPr txBox="1"/>
          <p:nvPr/>
        </p:nvSpPr>
        <p:spPr>
          <a:xfrm>
            <a:off x="9945456" y="6577705"/>
            <a:ext cx="6883066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PAYPAL (API REST Sandbox)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Pasarela de pago integrada en modo de pruebas, permitiendo simular compras sin transacciones reales.</a:t>
            </a:r>
            <a:endParaRPr/>
          </a:p>
        </p:txBody>
      </p:sp>
      <p:sp>
        <p:nvSpPr>
          <p:cNvPr id="484" name="Google Shape;484;p15"/>
          <p:cNvSpPr txBox="1"/>
          <p:nvPr/>
        </p:nvSpPr>
        <p:spPr>
          <a:xfrm>
            <a:off x="9542517" y="8186696"/>
            <a:ext cx="7145254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7F6B6"/>
                </a:solidFill>
                <a:latin typeface="Anton"/>
                <a:ea typeface="Anton"/>
                <a:cs typeface="Anton"/>
                <a:sym typeface="Anton"/>
              </a:rPr>
              <a:t>SMTP (TLS 587/465)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CORreo externo para notificaciones automáticas de publicaciones, ventas y donaciones.</a:t>
            </a:r>
            <a:endParaRPr/>
          </a:p>
        </p:txBody>
      </p:sp>
      <p:sp>
        <p:nvSpPr>
          <p:cNvPr id="485" name="Google Shape;485;p15"/>
          <p:cNvSpPr txBox="1"/>
          <p:nvPr/>
        </p:nvSpPr>
        <p:spPr>
          <a:xfrm>
            <a:off x="7196933" y="9718266"/>
            <a:ext cx="296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Servidor Django local:</a:t>
            </a:r>
            <a:endParaRPr sz="1300"/>
          </a:p>
        </p:txBody>
      </p:sp>
      <p:sp>
        <p:nvSpPr>
          <p:cNvPr id="486" name="Google Shape;486;p15"/>
          <p:cNvSpPr txBox="1"/>
          <p:nvPr/>
        </p:nvSpPr>
        <p:spPr>
          <a:xfrm>
            <a:off x="10157719" y="9745587"/>
            <a:ext cx="258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HTTP://LOCALHOST:8000</a:t>
            </a:r>
            <a:endParaRPr sz="1500"/>
          </a:p>
        </p:txBody>
      </p:sp>
      <p:sp>
        <p:nvSpPr>
          <p:cNvPr id="487" name="Google Shape;487;p15"/>
          <p:cNvSpPr txBox="1"/>
          <p:nvPr/>
        </p:nvSpPr>
        <p:spPr>
          <a:xfrm>
            <a:off x="13357531" y="9620845"/>
            <a:ext cx="1249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</a:t>
            </a:r>
            <a:endParaRPr/>
          </a:p>
        </p:txBody>
      </p:sp>
      <p:sp>
        <p:nvSpPr>
          <p:cNvPr id="488" name="Google Shape;488;p15"/>
          <p:cNvSpPr txBox="1"/>
          <p:nvPr/>
        </p:nvSpPr>
        <p:spPr>
          <a:xfrm>
            <a:off x="13490553" y="9955794"/>
            <a:ext cx="4619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REPOSITORIO CENTRAL DEL PROYECTO.</a:t>
            </a:r>
            <a:endParaRPr sz="900"/>
          </a:p>
        </p:txBody>
      </p:sp>
      <p:sp>
        <p:nvSpPr>
          <p:cNvPr id="489" name="Google Shape;489;p15"/>
          <p:cNvSpPr/>
          <p:nvPr/>
        </p:nvSpPr>
        <p:spPr>
          <a:xfrm>
            <a:off x="-94667" y="-1860"/>
            <a:ext cx="4228839" cy="4227464"/>
          </a:xfrm>
          <a:custGeom>
            <a:rect b="b" l="l" r="r" t="t"/>
            <a:pathLst>
              <a:path extrusionOk="0" h="4227464" w="4228839">
                <a:moveTo>
                  <a:pt x="0" y="0"/>
                </a:moveTo>
                <a:lnTo>
                  <a:pt x="4228839" y="0"/>
                </a:lnTo>
                <a:lnTo>
                  <a:pt x="4228839" y="4227465"/>
                </a:lnTo>
                <a:lnTo>
                  <a:pt x="0" y="4227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15"/>
          <p:cNvSpPr txBox="1"/>
          <p:nvPr/>
        </p:nvSpPr>
        <p:spPr>
          <a:xfrm>
            <a:off x="262659" y="3531507"/>
            <a:ext cx="88812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TECNOLOGÍAS DEL </a:t>
            </a:r>
            <a:endParaRPr b="1" i="0" sz="7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16"/>
          <p:cNvGrpSpPr/>
          <p:nvPr/>
        </p:nvGrpSpPr>
        <p:grpSpPr>
          <a:xfrm rot="-5400000">
            <a:off x="-4715209" y="4339419"/>
            <a:ext cx="10668248" cy="1608162"/>
            <a:chOff x="0" y="-38100"/>
            <a:chExt cx="2195113" cy="330898"/>
          </a:xfrm>
        </p:grpSpPr>
        <p:sp>
          <p:nvSpPr>
            <p:cNvPr id="496" name="Google Shape;496;p16"/>
            <p:cNvSpPr/>
            <p:nvPr/>
          </p:nvSpPr>
          <p:spPr>
            <a:xfrm>
              <a:off x="0" y="0"/>
              <a:ext cx="2195113" cy="292798"/>
            </a:xfrm>
            <a:custGeom>
              <a:rect b="b" l="l" r="r" t="t"/>
              <a:pathLst>
                <a:path extrusionOk="0" h="292798" w="2195113">
                  <a:moveTo>
                    <a:pt x="14174" y="0"/>
                  </a:moveTo>
                  <a:lnTo>
                    <a:pt x="2180939" y="0"/>
                  </a:lnTo>
                  <a:cubicBezTo>
                    <a:pt x="2184698" y="0"/>
                    <a:pt x="2188303" y="1493"/>
                    <a:pt x="2190962" y="4151"/>
                  </a:cubicBezTo>
                  <a:cubicBezTo>
                    <a:pt x="2193620" y="6810"/>
                    <a:pt x="2195113" y="10415"/>
                    <a:pt x="2195113" y="14174"/>
                  </a:cubicBezTo>
                  <a:lnTo>
                    <a:pt x="2195113" y="278624"/>
                  </a:lnTo>
                  <a:cubicBezTo>
                    <a:pt x="2195113" y="286452"/>
                    <a:pt x="2188767" y="292798"/>
                    <a:pt x="2180939" y="292798"/>
                  </a:cubicBezTo>
                  <a:lnTo>
                    <a:pt x="14174" y="292798"/>
                  </a:lnTo>
                  <a:cubicBezTo>
                    <a:pt x="6346" y="292798"/>
                    <a:pt x="0" y="286452"/>
                    <a:pt x="0" y="278624"/>
                  </a:cubicBezTo>
                  <a:lnTo>
                    <a:pt x="0" y="14174"/>
                  </a:lnTo>
                  <a:cubicBezTo>
                    <a:pt x="0" y="6346"/>
                    <a:pt x="6346" y="0"/>
                    <a:pt x="14174" y="0"/>
                  </a:cubicBezTo>
                  <a:close/>
                </a:path>
              </a:pathLst>
            </a:custGeom>
            <a:solidFill>
              <a:srgbClr val="006049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 txBox="1"/>
            <p:nvPr/>
          </p:nvSpPr>
          <p:spPr>
            <a:xfrm>
              <a:off x="0" y="-38100"/>
              <a:ext cx="2195113" cy="33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16"/>
          <p:cNvSpPr/>
          <p:nvPr/>
        </p:nvSpPr>
        <p:spPr>
          <a:xfrm>
            <a:off x="1422996" y="6264886"/>
            <a:ext cx="4777707" cy="4114800"/>
          </a:xfrm>
          <a:custGeom>
            <a:rect b="b" l="l" r="r" t="t"/>
            <a:pathLst>
              <a:path extrusionOk="0" h="4114800" w="4777707">
                <a:moveTo>
                  <a:pt x="0" y="0"/>
                </a:moveTo>
                <a:lnTo>
                  <a:pt x="4777707" y="0"/>
                </a:lnTo>
                <a:lnTo>
                  <a:pt x="47777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p16"/>
          <p:cNvSpPr/>
          <p:nvPr/>
        </p:nvSpPr>
        <p:spPr>
          <a:xfrm rot="10800000">
            <a:off x="13510293" y="0"/>
            <a:ext cx="4777707" cy="4114800"/>
          </a:xfrm>
          <a:custGeom>
            <a:rect b="b" l="l" r="r" t="t"/>
            <a:pathLst>
              <a:path extrusionOk="0" h="4114800" w="4777707">
                <a:moveTo>
                  <a:pt x="0" y="0"/>
                </a:moveTo>
                <a:lnTo>
                  <a:pt x="4777707" y="0"/>
                </a:lnTo>
                <a:lnTo>
                  <a:pt x="47777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p16"/>
          <p:cNvSpPr/>
          <p:nvPr/>
        </p:nvSpPr>
        <p:spPr>
          <a:xfrm>
            <a:off x="2269805" y="148006"/>
            <a:ext cx="14573080" cy="9990988"/>
          </a:xfrm>
          <a:custGeom>
            <a:rect b="b" l="l" r="r" t="t"/>
            <a:pathLst>
              <a:path extrusionOk="0" h="9990988" w="14573080">
                <a:moveTo>
                  <a:pt x="0" y="0"/>
                </a:moveTo>
                <a:lnTo>
                  <a:pt x="14573080" y="0"/>
                </a:lnTo>
                <a:lnTo>
                  <a:pt x="14573080" y="9990988"/>
                </a:lnTo>
                <a:lnTo>
                  <a:pt x="0" y="9990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011" l="0" r="-625" t="-2012"/>
            </a:stretch>
          </a:blipFill>
          <a:ln cap="sq" cmpd="sng" w="57150">
            <a:solidFill>
              <a:srgbClr val="0D9D7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01" name="Google Shape;501;p16"/>
          <p:cNvSpPr/>
          <p:nvPr/>
        </p:nvSpPr>
        <p:spPr>
          <a:xfrm rot="-5400000">
            <a:off x="166633" y="406885"/>
            <a:ext cx="1089730" cy="1243630"/>
          </a:xfrm>
          <a:custGeom>
            <a:rect b="b" l="l" r="r" t="t"/>
            <a:pathLst>
              <a:path extrusionOk="0" h="1243630" w="1089730">
                <a:moveTo>
                  <a:pt x="0" y="0"/>
                </a:moveTo>
                <a:lnTo>
                  <a:pt x="1089730" y="0"/>
                </a:lnTo>
                <a:lnTo>
                  <a:pt x="1089730" y="1243630"/>
                </a:lnTo>
                <a:lnTo>
                  <a:pt x="0" y="1243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16"/>
          <p:cNvSpPr txBox="1"/>
          <p:nvPr/>
        </p:nvSpPr>
        <p:spPr>
          <a:xfrm rot="-5400000">
            <a:off x="-3456836" y="5259162"/>
            <a:ext cx="8463247" cy="129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17"/>
          <p:cNvGrpSpPr/>
          <p:nvPr/>
        </p:nvGrpSpPr>
        <p:grpSpPr>
          <a:xfrm>
            <a:off x="-361950" y="241954"/>
            <a:ext cx="16090348" cy="2276943"/>
            <a:chOff x="0" y="-38100"/>
            <a:chExt cx="4237787" cy="599689"/>
          </a:xfrm>
        </p:grpSpPr>
        <p:sp>
          <p:nvSpPr>
            <p:cNvPr id="508" name="Google Shape;508;p17"/>
            <p:cNvSpPr/>
            <p:nvPr/>
          </p:nvSpPr>
          <p:spPr>
            <a:xfrm>
              <a:off x="0" y="0"/>
              <a:ext cx="4237787" cy="561589"/>
            </a:xfrm>
            <a:custGeom>
              <a:rect b="b" l="l" r="r" t="t"/>
              <a:pathLst>
                <a:path extrusionOk="0" h="561589" w="4237787">
                  <a:moveTo>
                    <a:pt x="4237787" y="0"/>
                  </a:moveTo>
                  <a:lnTo>
                    <a:pt x="0" y="0"/>
                  </a:lnTo>
                  <a:lnTo>
                    <a:pt x="101600" y="280794"/>
                  </a:lnTo>
                  <a:lnTo>
                    <a:pt x="0" y="561589"/>
                  </a:lnTo>
                  <a:lnTo>
                    <a:pt x="4237787" y="561589"/>
                  </a:lnTo>
                  <a:lnTo>
                    <a:pt x="4136187" y="280794"/>
                  </a:lnTo>
                  <a:lnTo>
                    <a:pt x="4237787" y="0"/>
                  </a:lnTo>
                  <a:close/>
                </a:path>
              </a:pathLst>
            </a:custGeom>
            <a:solidFill>
              <a:srgbClr val="E6E7E6"/>
            </a:solidFill>
            <a:ln>
              <a:noFill/>
            </a:ln>
          </p:spPr>
        </p:sp>
        <p:sp>
          <p:nvSpPr>
            <p:cNvPr id="509" name="Google Shape;509;p17"/>
            <p:cNvSpPr txBox="1"/>
            <p:nvPr/>
          </p:nvSpPr>
          <p:spPr>
            <a:xfrm>
              <a:off x="88900" y="-38100"/>
              <a:ext cx="4059987" cy="599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17"/>
          <p:cNvSpPr/>
          <p:nvPr/>
        </p:nvSpPr>
        <p:spPr>
          <a:xfrm rot="10800000">
            <a:off x="14168348" y="-2361"/>
            <a:ext cx="4134589" cy="4202886"/>
          </a:xfrm>
          <a:custGeom>
            <a:rect b="b" l="l" r="r" t="t"/>
            <a:pathLst>
              <a:path extrusionOk="0" h="4202886" w="4134589">
                <a:moveTo>
                  <a:pt x="0" y="0"/>
                </a:moveTo>
                <a:lnTo>
                  <a:pt x="4134589" y="0"/>
                </a:lnTo>
                <a:lnTo>
                  <a:pt x="4134589" y="4202886"/>
                </a:lnTo>
                <a:lnTo>
                  <a:pt x="0" y="4202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1" name="Google Shape;511;p17"/>
          <p:cNvGrpSpPr/>
          <p:nvPr/>
        </p:nvGrpSpPr>
        <p:grpSpPr>
          <a:xfrm>
            <a:off x="-514350" y="89554"/>
            <a:ext cx="16090348" cy="2276943"/>
            <a:chOff x="0" y="-38100"/>
            <a:chExt cx="4237787" cy="599689"/>
          </a:xfrm>
        </p:grpSpPr>
        <p:sp>
          <p:nvSpPr>
            <p:cNvPr id="512" name="Google Shape;512;p17"/>
            <p:cNvSpPr/>
            <p:nvPr/>
          </p:nvSpPr>
          <p:spPr>
            <a:xfrm>
              <a:off x="0" y="0"/>
              <a:ext cx="4237787" cy="561589"/>
            </a:xfrm>
            <a:custGeom>
              <a:rect b="b" l="l" r="r" t="t"/>
              <a:pathLst>
                <a:path extrusionOk="0" h="561589" w="4237787">
                  <a:moveTo>
                    <a:pt x="4237787" y="0"/>
                  </a:moveTo>
                  <a:lnTo>
                    <a:pt x="0" y="0"/>
                  </a:lnTo>
                  <a:lnTo>
                    <a:pt x="101600" y="280794"/>
                  </a:lnTo>
                  <a:lnTo>
                    <a:pt x="0" y="561589"/>
                  </a:lnTo>
                  <a:lnTo>
                    <a:pt x="4237787" y="561589"/>
                  </a:lnTo>
                  <a:lnTo>
                    <a:pt x="4136187" y="280794"/>
                  </a:lnTo>
                  <a:lnTo>
                    <a:pt x="4237787" y="0"/>
                  </a:lnTo>
                  <a:close/>
                </a:path>
              </a:pathLst>
            </a:custGeom>
            <a:solidFill>
              <a:srgbClr val="04765B"/>
            </a:solidFill>
            <a:ln>
              <a:noFill/>
            </a:ln>
          </p:spPr>
        </p:sp>
        <p:sp>
          <p:nvSpPr>
            <p:cNvPr id="513" name="Google Shape;513;p17"/>
            <p:cNvSpPr txBox="1"/>
            <p:nvPr/>
          </p:nvSpPr>
          <p:spPr>
            <a:xfrm>
              <a:off x="88900" y="-38100"/>
              <a:ext cx="4059987" cy="599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17"/>
          <p:cNvSpPr/>
          <p:nvPr/>
        </p:nvSpPr>
        <p:spPr>
          <a:xfrm>
            <a:off x="-84303" y="5492701"/>
            <a:ext cx="4958704" cy="5040614"/>
          </a:xfrm>
          <a:custGeom>
            <a:rect b="b" l="l" r="r" t="t"/>
            <a:pathLst>
              <a:path extrusionOk="0" h="5040614" w="4958704">
                <a:moveTo>
                  <a:pt x="0" y="0"/>
                </a:moveTo>
                <a:lnTo>
                  <a:pt x="4958705" y="0"/>
                </a:lnTo>
                <a:lnTo>
                  <a:pt x="4958705" y="5040615"/>
                </a:lnTo>
                <a:lnTo>
                  <a:pt x="0" y="5040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17"/>
          <p:cNvSpPr/>
          <p:nvPr/>
        </p:nvSpPr>
        <p:spPr>
          <a:xfrm>
            <a:off x="-1117050" y="747490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6" name="Google Shape;516;p17"/>
          <p:cNvGrpSpPr/>
          <p:nvPr/>
        </p:nvGrpSpPr>
        <p:grpSpPr>
          <a:xfrm>
            <a:off x="-514350" y="8077609"/>
            <a:ext cx="2909400" cy="2909400"/>
            <a:chOff x="0" y="0"/>
            <a:chExt cx="812800" cy="812800"/>
          </a:xfrm>
        </p:grpSpPr>
        <p:sp>
          <p:nvSpPr>
            <p:cNvPr id="517" name="Google Shape;51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17"/>
          <p:cNvSpPr/>
          <p:nvPr/>
        </p:nvSpPr>
        <p:spPr>
          <a:xfrm>
            <a:off x="110717" y="8365021"/>
            <a:ext cx="1659266" cy="1786559"/>
          </a:xfrm>
          <a:custGeom>
            <a:rect b="b" l="l" r="r" t="t"/>
            <a:pathLst>
              <a:path extrusionOk="0" h="1786559" w="1659266">
                <a:moveTo>
                  <a:pt x="0" y="0"/>
                </a:moveTo>
                <a:lnTo>
                  <a:pt x="1659266" y="0"/>
                </a:lnTo>
                <a:lnTo>
                  <a:pt x="1659266" y="1786558"/>
                </a:lnTo>
                <a:lnTo>
                  <a:pt x="0" y="1786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20" name="Google Shape;520;p17"/>
          <p:cNvGraphicFramePr/>
          <p:nvPr/>
        </p:nvGraphicFramePr>
        <p:xfrm>
          <a:off x="6376329" y="2793309"/>
          <a:ext cx="5429250" cy="3771900"/>
        </p:xfrm>
        <a:graphic>
          <a:graphicData uri="http://schemas.openxmlformats.org/presentationml/2006/ole">
            <mc:AlternateContent>
              <mc:Choice Requires="v">
                <p:oleObj r:id="rId8" imgH="3771900" imgW="5429250" progId="Excel.Sheet.12" spid="_x0000_s1">
                  <p:embed/>
                </p:oleObj>
              </mc:Choice>
              <mc:Fallback>
                <p:oleObj r:id="rId9" imgH="3771900" imgW="5429250" progId="Excel.Sheet.12">
                  <p:embed/>
                  <p:pic>
                    <p:nvPicPr>
                      <p:cNvPr id="520" name="Google Shape;520;p17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376329" y="2793309"/>
                        <a:ext cx="5429250" cy="377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" name="Google Shape;521;p17"/>
          <p:cNvGraphicFramePr/>
          <p:nvPr/>
        </p:nvGraphicFramePr>
        <p:xfrm>
          <a:off x="394629" y="2793178"/>
          <a:ext cx="5429250" cy="4400550"/>
        </p:xfrm>
        <a:graphic>
          <a:graphicData uri="http://schemas.openxmlformats.org/presentationml/2006/ole">
            <mc:AlternateContent>
              <mc:Choice Requires="v">
                <p:oleObj r:id="rId11" imgH="4400550" imgW="5429250" progId="Excel.Sheet.12" spid="_x0000_s2">
                  <p:embed/>
                </p:oleObj>
              </mc:Choice>
              <mc:Fallback>
                <p:oleObj r:id="rId12" imgH="4400550" imgW="5429250" progId="Excel.Sheet.12">
                  <p:embed/>
                  <p:pic>
                    <p:nvPicPr>
                      <p:cNvPr id="521" name="Google Shape;521;p17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94629" y="2793178"/>
                        <a:ext cx="5429250" cy="440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" name="Google Shape;522;p17"/>
          <p:cNvGraphicFramePr/>
          <p:nvPr/>
        </p:nvGraphicFramePr>
        <p:xfrm>
          <a:off x="12677472" y="3736275"/>
          <a:ext cx="5429250" cy="1885950"/>
        </p:xfrm>
        <a:graphic>
          <a:graphicData uri="http://schemas.openxmlformats.org/presentationml/2006/ole">
            <mc:AlternateContent>
              <mc:Choice Requires="v">
                <p:oleObj r:id="rId14" imgH="1885950" imgW="5429250" progId="Excel.Sheet.12" spid="_x0000_s3">
                  <p:embed/>
                </p:oleObj>
              </mc:Choice>
              <mc:Fallback>
                <p:oleObj r:id="rId15" imgH="1885950" imgW="5429250" progId="Excel.Sheet.12">
                  <p:embed/>
                  <p:pic>
                    <p:nvPicPr>
                      <p:cNvPr id="522" name="Google Shape;522;p17"/>
                      <p:cNvPicPr preferRelativeResize="0"/>
                      <p:nvPr/>
                    </p:nvPicPr>
                    <p:blipFill rotWithShape="1">
                      <a:blip r:embed="rId1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677472" y="3736275"/>
                        <a:ext cx="5429250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" name="Google Shape;523;p17"/>
          <p:cNvSpPr/>
          <p:nvPr/>
        </p:nvSpPr>
        <p:spPr>
          <a:xfrm>
            <a:off x="10490467" y="8058550"/>
            <a:ext cx="8395178" cy="1415025"/>
          </a:xfrm>
          <a:custGeom>
            <a:rect b="b" l="l" r="r" t="t"/>
            <a:pathLst>
              <a:path extrusionOk="0" h="1415025" w="8395178">
                <a:moveTo>
                  <a:pt x="0" y="0"/>
                </a:moveTo>
                <a:lnTo>
                  <a:pt x="8395178" y="0"/>
                </a:lnTo>
                <a:lnTo>
                  <a:pt x="8395178" y="1415025"/>
                </a:lnTo>
                <a:lnTo>
                  <a:pt x="0" y="1415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68000"/>
            </a:blip>
            <a:stretch>
              <a:fillRect b="-8274" l="0" r="0" t="0"/>
            </a:stretch>
          </a:blipFill>
          <a:ln>
            <a:noFill/>
          </a:ln>
        </p:spPr>
      </p:sp>
      <p:sp>
        <p:nvSpPr>
          <p:cNvPr id="524" name="Google Shape;524;p17"/>
          <p:cNvSpPr/>
          <p:nvPr/>
        </p:nvSpPr>
        <p:spPr>
          <a:xfrm>
            <a:off x="6486904" y="7247264"/>
            <a:ext cx="5492897" cy="2285045"/>
          </a:xfrm>
          <a:custGeom>
            <a:rect b="b" l="l" r="r" t="t"/>
            <a:pathLst>
              <a:path extrusionOk="0" h="2285045" w="5492897">
                <a:moveTo>
                  <a:pt x="0" y="0"/>
                </a:moveTo>
                <a:lnTo>
                  <a:pt x="5492897" y="0"/>
                </a:lnTo>
                <a:lnTo>
                  <a:pt x="5492897" y="2285045"/>
                </a:lnTo>
                <a:lnTo>
                  <a:pt x="0" y="2285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17"/>
          <p:cNvSpPr/>
          <p:nvPr/>
        </p:nvSpPr>
        <p:spPr>
          <a:xfrm>
            <a:off x="14846915" y="6332386"/>
            <a:ext cx="4616886" cy="4114800"/>
          </a:xfrm>
          <a:custGeom>
            <a:rect b="b" l="l" r="r" t="t"/>
            <a:pathLst>
              <a:path extrusionOk="0" h="4114800" w="4616886">
                <a:moveTo>
                  <a:pt x="0" y="0"/>
                </a:moveTo>
                <a:lnTo>
                  <a:pt x="4616886" y="0"/>
                </a:lnTo>
                <a:lnTo>
                  <a:pt x="461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17"/>
          <p:cNvSpPr txBox="1"/>
          <p:nvPr/>
        </p:nvSpPr>
        <p:spPr>
          <a:xfrm>
            <a:off x="262659" y="110390"/>
            <a:ext cx="13991791" cy="2371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RESUMEN DE COSTOS ESTIMADOS DEL PROYECTO</a:t>
            </a:r>
            <a:endParaRPr/>
          </a:p>
        </p:txBody>
      </p:sp>
      <p:sp>
        <p:nvSpPr>
          <p:cNvPr id="527" name="Google Shape;527;p17"/>
          <p:cNvSpPr txBox="1"/>
          <p:nvPr/>
        </p:nvSpPr>
        <p:spPr>
          <a:xfrm>
            <a:off x="7151026" y="7356228"/>
            <a:ext cx="4711474" cy="537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033B2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COSTO TOTAL PROYECTO</a:t>
            </a:r>
            <a:endParaRPr/>
          </a:p>
        </p:txBody>
      </p:sp>
      <p:sp>
        <p:nvSpPr>
          <p:cNvPr id="528" name="Google Shape;528;p17"/>
          <p:cNvSpPr txBox="1"/>
          <p:nvPr/>
        </p:nvSpPr>
        <p:spPr>
          <a:xfrm>
            <a:off x="7151026" y="7754906"/>
            <a:ext cx="4722878" cy="12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99" u="none" cap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$11.756.890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/>
          <p:nvPr/>
        </p:nvSpPr>
        <p:spPr>
          <a:xfrm>
            <a:off x="1226184" y="2866474"/>
            <a:ext cx="16230600" cy="8013859"/>
          </a:xfrm>
          <a:custGeom>
            <a:rect b="b" l="l" r="r" t="t"/>
            <a:pathLst>
              <a:path extrusionOk="0" h="8013859" w="16230600">
                <a:moveTo>
                  <a:pt x="0" y="0"/>
                </a:moveTo>
                <a:lnTo>
                  <a:pt x="16230600" y="0"/>
                </a:lnTo>
                <a:lnTo>
                  <a:pt x="16230600" y="8013859"/>
                </a:lnTo>
                <a:lnTo>
                  <a:pt x="0" y="8013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18"/>
          <p:cNvSpPr/>
          <p:nvPr/>
        </p:nvSpPr>
        <p:spPr>
          <a:xfrm>
            <a:off x="1028700" y="1028700"/>
            <a:ext cx="394968" cy="440689"/>
          </a:xfrm>
          <a:custGeom>
            <a:rect b="b" l="l" r="r" t="t"/>
            <a:pathLst>
              <a:path extrusionOk="0" h="440689" w="394968">
                <a:moveTo>
                  <a:pt x="0" y="0"/>
                </a:moveTo>
                <a:lnTo>
                  <a:pt x="394968" y="0"/>
                </a:lnTo>
                <a:lnTo>
                  <a:pt x="394968" y="440689"/>
                </a:lnTo>
                <a:lnTo>
                  <a:pt x="0" y="440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5" name="Google Shape;535;p18"/>
          <p:cNvGrpSpPr/>
          <p:nvPr/>
        </p:nvGrpSpPr>
        <p:grpSpPr>
          <a:xfrm>
            <a:off x="-755220" y="-2355300"/>
            <a:ext cx="8690544" cy="8690544"/>
            <a:chOff x="0" y="0"/>
            <a:chExt cx="812800" cy="812800"/>
          </a:xfrm>
        </p:grpSpPr>
        <p:sp>
          <p:nvSpPr>
            <p:cNvPr id="536" name="Google Shape;53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18"/>
          <p:cNvSpPr txBox="1"/>
          <p:nvPr/>
        </p:nvSpPr>
        <p:spPr>
          <a:xfrm>
            <a:off x="9044507" y="4379240"/>
            <a:ext cx="8813778" cy="2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1F2FF"/>
                </a:solidFill>
                <a:latin typeface="Arial"/>
                <a:ea typeface="Arial"/>
                <a:cs typeface="Arial"/>
                <a:sym typeface="Arial"/>
              </a:rPr>
              <a:t>PRESENTACIÓN DEL SISTEMA DESARROLLADO EN VIVO </a:t>
            </a:r>
            <a:endParaRPr/>
          </a:p>
        </p:txBody>
      </p:sp>
      <p:sp>
        <p:nvSpPr>
          <p:cNvPr id="539" name="Google Shape;539;p18"/>
          <p:cNvSpPr/>
          <p:nvPr/>
        </p:nvSpPr>
        <p:spPr>
          <a:xfrm>
            <a:off x="-1608989" y="1885213"/>
            <a:ext cx="5670346" cy="1275828"/>
          </a:xfrm>
          <a:custGeom>
            <a:rect b="b" l="l" r="r" t="t"/>
            <a:pathLst>
              <a:path extrusionOk="0" h="1275828" w="5670346">
                <a:moveTo>
                  <a:pt x="0" y="0"/>
                </a:moveTo>
                <a:lnTo>
                  <a:pt x="5670346" y="0"/>
                </a:lnTo>
                <a:lnTo>
                  <a:pt x="5670346" y="1275828"/>
                </a:lnTo>
                <a:lnTo>
                  <a:pt x="0" y="1275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18"/>
          <p:cNvSpPr/>
          <p:nvPr/>
        </p:nvSpPr>
        <p:spPr>
          <a:xfrm>
            <a:off x="6690091" y="6119069"/>
            <a:ext cx="5080632" cy="1143142"/>
          </a:xfrm>
          <a:custGeom>
            <a:rect b="b" l="l" r="r" t="t"/>
            <a:pathLst>
              <a:path extrusionOk="0" h="1143142" w="5080632">
                <a:moveTo>
                  <a:pt x="0" y="0"/>
                </a:moveTo>
                <a:lnTo>
                  <a:pt x="5080631" y="0"/>
                </a:lnTo>
                <a:lnTo>
                  <a:pt x="5080631" y="1143142"/>
                </a:lnTo>
                <a:lnTo>
                  <a:pt x="0" y="1143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18"/>
          <p:cNvSpPr/>
          <p:nvPr/>
        </p:nvSpPr>
        <p:spPr>
          <a:xfrm>
            <a:off x="-13541" y="3499639"/>
            <a:ext cx="7207186" cy="7420526"/>
          </a:xfrm>
          <a:custGeom>
            <a:rect b="b" l="l" r="r" t="t"/>
            <a:pathLst>
              <a:path extrusionOk="0" h="7420526" w="7207186">
                <a:moveTo>
                  <a:pt x="0" y="0"/>
                </a:moveTo>
                <a:lnTo>
                  <a:pt x="7207186" y="0"/>
                </a:lnTo>
                <a:lnTo>
                  <a:pt x="7207186" y="7420526"/>
                </a:lnTo>
                <a:lnTo>
                  <a:pt x="0" y="742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18"/>
          <p:cNvSpPr/>
          <p:nvPr/>
        </p:nvSpPr>
        <p:spPr>
          <a:xfrm>
            <a:off x="1726352" y="1751131"/>
            <a:ext cx="6497019" cy="6398667"/>
          </a:xfrm>
          <a:custGeom>
            <a:rect b="b" l="l" r="r" t="t"/>
            <a:pathLst>
              <a:path extrusionOk="0" h="800496" w="812800">
                <a:moveTo>
                  <a:pt x="406400" y="0"/>
                </a:moveTo>
                <a:cubicBezTo>
                  <a:pt x="181951" y="0"/>
                  <a:pt x="0" y="179197"/>
                  <a:pt x="0" y="400248"/>
                </a:cubicBezTo>
                <a:cubicBezTo>
                  <a:pt x="0" y="621299"/>
                  <a:pt x="181951" y="800496"/>
                  <a:pt x="406400" y="800496"/>
                </a:cubicBezTo>
                <a:cubicBezTo>
                  <a:pt x="630849" y="800496"/>
                  <a:pt x="812800" y="621299"/>
                  <a:pt x="812800" y="400248"/>
                </a:cubicBezTo>
                <a:cubicBezTo>
                  <a:pt x="812800" y="179197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7538" r="-37538" t="0"/>
            </a:stretch>
          </a:blipFill>
          <a:ln cap="sq" cmpd="sng" w="38100">
            <a:solidFill>
              <a:srgbClr val="D9EAD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 rot="-5400000">
            <a:off x="13914067" y="7334000"/>
            <a:ext cx="4284840" cy="4284840"/>
          </a:xfrm>
          <a:custGeom>
            <a:rect b="b" l="l" r="r" t="t"/>
            <a:pathLst>
              <a:path extrusionOk="0" h="4284840" w="4284840">
                <a:moveTo>
                  <a:pt x="4284840" y="4284840"/>
                </a:moveTo>
                <a:lnTo>
                  <a:pt x="0" y="4284840"/>
                </a:lnTo>
                <a:lnTo>
                  <a:pt x="0" y="0"/>
                </a:lnTo>
                <a:lnTo>
                  <a:pt x="4284840" y="0"/>
                </a:lnTo>
                <a:lnTo>
                  <a:pt x="4284840" y="428484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4" name="Google Shape;104;p2"/>
          <p:cNvGrpSpPr/>
          <p:nvPr/>
        </p:nvGrpSpPr>
        <p:grpSpPr>
          <a:xfrm>
            <a:off x="0" y="-144661"/>
            <a:ext cx="6701719" cy="10431661"/>
            <a:chOff x="0" y="-38100"/>
            <a:chExt cx="1765062" cy="2747433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1765062" cy="2709333"/>
            </a:xfrm>
            <a:custGeom>
              <a:rect b="b" l="l" r="r" t="t"/>
              <a:pathLst>
                <a:path extrusionOk="0" h="2709333" w="1765062">
                  <a:moveTo>
                    <a:pt x="0" y="0"/>
                  </a:moveTo>
                  <a:lnTo>
                    <a:pt x="1765062" y="0"/>
                  </a:lnTo>
                  <a:lnTo>
                    <a:pt x="17650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765B"/>
            </a:solidFill>
            <a:ln>
              <a:noFill/>
            </a:ln>
          </p:spPr>
        </p:sp>
        <p:sp>
          <p:nvSpPr>
            <p:cNvPr id="106" name="Google Shape;106;p2"/>
            <p:cNvSpPr txBox="1"/>
            <p:nvPr/>
          </p:nvSpPr>
          <p:spPr>
            <a:xfrm>
              <a:off x="0" y="-38100"/>
              <a:ext cx="176506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2"/>
          <p:cNvSpPr/>
          <p:nvPr/>
        </p:nvSpPr>
        <p:spPr>
          <a:xfrm rot="-1300493">
            <a:off x="-967142" y="-1261260"/>
            <a:ext cx="7426369" cy="3815456"/>
          </a:xfrm>
          <a:custGeom>
            <a:rect b="b" l="l" r="r" t="t"/>
            <a:pathLst>
              <a:path extrusionOk="0" h="3815456" w="7426369">
                <a:moveTo>
                  <a:pt x="0" y="0"/>
                </a:moveTo>
                <a:lnTo>
                  <a:pt x="7426369" y="0"/>
                </a:lnTo>
                <a:lnTo>
                  <a:pt x="7426369" y="3815456"/>
                </a:lnTo>
                <a:lnTo>
                  <a:pt x="0" y="3815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 rot="-10082575">
            <a:off x="-1144953" y="7275360"/>
            <a:ext cx="7719154" cy="3965881"/>
          </a:xfrm>
          <a:custGeom>
            <a:rect b="b" l="l" r="r" t="t"/>
            <a:pathLst>
              <a:path extrusionOk="0" h="3965881" w="7719154">
                <a:moveTo>
                  <a:pt x="0" y="0"/>
                </a:moveTo>
                <a:lnTo>
                  <a:pt x="7719154" y="0"/>
                </a:lnTo>
                <a:lnTo>
                  <a:pt x="7719154" y="3965880"/>
                </a:lnTo>
                <a:lnTo>
                  <a:pt x="0" y="3965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9" name="Google Shape;109;p2"/>
          <p:cNvGrpSpPr/>
          <p:nvPr/>
        </p:nvGrpSpPr>
        <p:grpSpPr>
          <a:xfrm>
            <a:off x="6865203" y="1968282"/>
            <a:ext cx="11224205" cy="2458090"/>
            <a:chOff x="0" y="-38100"/>
            <a:chExt cx="2956169" cy="647398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2956169" cy="609298"/>
            </a:xfrm>
            <a:custGeom>
              <a:rect b="b" l="l" r="r" t="t"/>
              <a:pathLst>
                <a:path extrusionOk="0" h="609298" w="2956169">
                  <a:moveTo>
                    <a:pt x="35177" y="0"/>
                  </a:moveTo>
                  <a:lnTo>
                    <a:pt x="2920992" y="0"/>
                  </a:lnTo>
                  <a:cubicBezTo>
                    <a:pt x="2940420" y="0"/>
                    <a:pt x="2956169" y="15749"/>
                    <a:pt x="2956169" y="35177"/>
                  </a:cubicBezTo>
                  <a:lnTo>
                    <a:pt x="2956169" y="574121"/>
                  </a:lnTo>
                  <a:cubicBezTo>
                    <a:pt x="2956169" y="583451"/>
                    <a:pt x="2952463" y="592398"/>
                    <a:pt x="2945866" y="598995"/>
                  </a:cubicBezTo>
                  <a:cubicBezTo>
                    <a:pt x="2939269" y="605592"/>
                    <a:pt x="2930322" y="609298"/>
                    <a:pt x="2920992" y="609298"/>
                  </a:cubicBezTo>
                  <a:lnTo>
                    <a:pt x="35177" y="609298"/>
                  </a:lnTo>
                  <a:cubicBezTo>
                    <a:pt x="15749" y="609298"/>
                    <a:pt x="0" y="593549"/>
                    <a:pt x="0" y="574121"/>
                  </a:cubicBezTo>
                  <a:lnTo>
                    <a:pt x="0" y="35177"/>
                  </a:lnTo>
                  <a:cubicBezTo>
                    <a:pt x="0" y="15749"/>
                    <a:pt x="15749" y="0"/>
                    <a:pt x="35177" y="0"/>
                  </a:cubicBezTo>
                  <a:close/>
                </a:path>
              </a:pathLst>
            </a:custGeom>
            <a:solidFill>
              <a:srgbClr val="04765B">
                <a:alpha val="48235"/>
              </a:srgbClr>
            </a:solidFill>
            <a:ln cap="rnd" cmpd="sng" w="38100">
              <a:solidFill>
                <a:srgbClr val="FFFFFF">
                  <a:alpha val="48235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38100"/>
              <a:ext cx="2956169" cy="647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6865203" y="-53803"/>
            <a:ext cx="11333703" cy="2061971"/>
            <a:chOff x="0" y="-38100"/>
            <a:chExt cx="2985008" cy="543071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2985008" cy="504971"/>
            </a:xfrm>
            <a:custGeom>
              <a:rect b="b" l="l" r="r" t="t"/>
              <a:pathLst>
                <a:path extrusionOk="0" h="504971" w="2985008">
                  <a:moveTo>
                    <a:pt x="34838" y="0"/>
                  </a:moveTo>
                  <a:lnTo>
                    <a:pt x="2950171" y="0"/>
                  </a:lnTo>
                  <a:cubicBezTo>
                    <a:pt x="2969411" y="0"/>
                    <a:pt x="2985008" y="15597"/>
                    <a:pt x="2985008" y="34838"/>
                  </a:cubicBezTo>
                  <a:lnTo>
                    <a:pt x="2985008" y="470133"/>
                  </a:lnTo>
                  <a:cubicBezTo>
                    <a:pt x="2985008" y="479373"/>
                    <a:pt x="2981338" y="488234"/>
                    <a:pt x="2974805" y="494767"/>
                  </a:cubicBezTo>
                  <a:cubicBezTo>
                    <a:pt x="2968271" y="501300"/>
                    <a:pt x="2959410" y="504971"/>
                    <a:pt x="2950171" y="504971"/>
                  </a:cubicBezTo>
                  <a:lnTo>
                    <a:pt x="34838" y="504971"/>
                  </a:lnTo>
                  <a:cubicBezTo>
                    <a:pt x="15597" y="504971"/>
                    <a:pt x="0" y="489373"/>
                    <a:pt x="0" y="470133"/>
                  </a:cubicBezTo>
                  <a:lnTo>
                    <a:pt x="0" y="34838"/>
                  </a:lnTo>
                  <a:cubicBezTo>
                    <a:pt x="0" y="15597"/>
                    <a:pt x="15597" y="0"/>
                    <a:pt x="34838" y="0"/>
                  </a:cubicBezTo>
                  <a:close/>
                </a:path>
              </a:pathLst>
            </a:custGeom>
            <a:solidFill>
              <a:srgbClr val="04765B">
                <a:alpha val="48235"/>
              </a:srgbClr>
            </a:solidFill>
            <a:ln cap="rnd" cmpd="sng" w="38100">
              <a:solidFill>
                <a:srgbClr val="FFFFFF">
                  <a:alpha val="48235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-38100"/>
              <a:ext cx="2985008" cy="543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865203" y="4386486"/>
            <a:ext cx="11224205" cy="2785292"/>
            <a:chOff x="0" y="-38100"/>
            <a:chExt cx="2956169" cy="733575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2956169" cy="695475"/>
            </a:xfrm>
            <a:custGeom>
              <a:rect b="b" l="l" r="r" t="t"/>
              <a:pathLst>
                <a:path extrusionOk="0" h="695475" w="2956169">
                  <a:moveTo>
                    <a:pt x="35177" y="0"/>
                  </a:moveTo>
                  <a:lnTo>
                    <a:pt x="2920992" y="0"/>
                  </a:lnTo>
                  <a:cubicBezTo>
                    <a:pt x="2940420" y="0"/>
                    <a:pt x="2956169" y="15749"/>
                    <a:pt x="2956169" y="35177"/>
                  </a:cubicBezTo>
                  <a:lnTo>
                    <a:pt x="2956169" y="660297"/>
                  </a:lnTo>
                  <a:cubicBezTo>
                    <a:pt x="2956169" y="669627"/>
                    <a:pt x="2952463" y="678575"/>
                    <a:pt x="2945866" y="685172"/>
                  </a:cubicBezTo>
                  <a:cubicBezTo>
                    <a:pt x="2939269" y="691769"/>
                    <a:pt x="2930322" y="695475"/>
                    <a:pt x="2920992" y="695475"/>
                  </a:cubicBezTo>
                  <a:lnTo>
                    <a:pt x="35177" y="695475"/>
                  </a:lnTo>
                  <a:cubicBezTo>
                    <a:pt x="15749" y="695475"/>
                    <a:pt x="0" y="679725"/>
                    <a:pt x="0" y="660297"/>
                  </a:cubicBezTo>
                  <a:lnTo>
                    <a:pt x="0" y="35177"/>
                  </a:lnTo>
                  <a:cubicBezTo>
                    <a:pt x="0" y="15749"/>
                    <a:pt x="15749" y="0"/>
                    <a:pt x="35177" y="0"/>
                  </a:cubicBezTo>
                  <a:close/>
                </a:path>
              </a:pathLst>
            </a:custGeom>
            <a:solidFill>
              <a:srgbClr val="04765B">
                <a:alpha val="48235"/>
              </a:srgbClr>
            </a:solidFill>
            <a:ln cap="rnd" cmpd="sng" w="38100">
              <a:solidFill>
                <a:srgbClr val="FFFFFF">
                  <a:alpha val="48235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-38100"/>
              <a:ext cx="2956169" cy="73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6901284" y="7131892"/>
            <a:ext cx="11188125" cy="3045383"/>
            <a:chOff x="0" y="-38100"/>
            <a:chExt cx="2946667" cy="802076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2946667" cy="763976"/>
            </a:xfrm>
            <a:custGeom>
              <a:rect b="b" l="l" r="r" t="t"/>
              <a:pathLst>
                <a:path extrusionOk="0" h="763976" w="2946667">
                  <a:moveTo>
                    <a:pt x="35291" y="0"/>
                  </a:moveTo>
                  <a:lnTo>
                    <a:pt x="2911376" y="0"/>
                  </a:lnTo>
                  <a:cubicBezTo>
                    <a:pt x="2930867" y="0"/>
                    <a:pt x="2946667" y="15800"/>
                    <a:pt x="2946667" y="35291"/>
                  </a:cubicBezTo>
                  <a:lnTo>
                    <a:pt x="2946667" y="728685"/>
                  </a:lnTo>
                  <a:cubicBezTo>
                    <a:pt x="2946667" y="738045"/>
                    <a:pt x="2942949" y="747021"/>
                    <a:pt x="2936330" y="753640"/>
                  </a:cubicBezTo>
                  <a:cubicBezTo>
                    <a:pt x="2929712" y="760258"/>
                    <a:pt x="2920736" y="763976"/>
                    <a:pt x="2911376" y="763976"/>
                  </a:cubicBezTo>
                  <a:lnTo>
                    <a:pt x="35291" y="763976"/>
                  </a:lnTo>
                  <a:cubicBezTo>
                    <a:pt x="15800" y="763976"/>
                    <a:pt x="0" y="748176"/>
                    <a:pt x="0" y="728685"/>
                  </a:cubicBezTo>
                  <a:lnTo>
                    <a:pt x="0" y="35291"/>
                  </a:lnTo>
                  <a:cubicBezTo>
                    <a:pt x="0" y="15800"/>
                    <a:pt x="15800" y="0"/>
                    <a:pt x="35291" y="0"/>
                  </a:cubicBezTo>
                  <a:close/>
                </a:path>
              </a:pathLst>
            </a:custGeom>
            <a:solidFill>
              <a:srgbClr val="04765B">
                <a:alpha val="48235"/>
              </a:srgbClr>
            </a:solidFill>
            <a:ln cap="rnd" cmpd="sng" w="38100">
              <a:solidFill>
                <a:srgbClr val="FFFFFF">
                  <a:alpha val="48235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-38100"/>
              <a:ext cx="2946667" cy="802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225505" y="3593465"/>
            <a:ext cx="6058130" cy="299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endParaRPr/>
          </a:p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PROYECTO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7128736" y="2185180"/>
            <a:ext cx="4068163" cy="4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Cristóbal Marín Palacios.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7128736" y="2557288"/>
            <a:ext cx="979599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Cargo: 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7128736" y="2904279"/>
            <a:ext cx="9294909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Funciones desempeñadas: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7080970" y="163094"/>
            <a:ext cx="5835857" cy="4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Camila Hormazabal Quintulen.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7094242" y="538021"/>
            <a:ext cx="1083541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Cargo: 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7080970" y="872667"/>
            <a:ext cx="9294909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Funciones desempeñadas: 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7155556" y="4603384"/>
            <a:ext cx="5835857" cy="4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Rodrigo Montalván Rivera.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7155556" y="5023118"/>
            <a:ext cx="918721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Cargo: 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7155543" y="5367300"/>
            <a:ext cx="8023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Funciones desempeñadas: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7152510" y="7348790"/>
            <a:ext cx="3357910" cy="44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Annais Romero Díaz.</a:t>
            </a:r>
            <a:endParaRPr/>
          </a:p>
        </p:txBody>
      </p:sp>
      <p:sp>
        <p:nvSpPr>
          <p:cNvPr id="132" name="Google Shape;132;p2"/>
          <p:cNvSpPr txBox="1"/>
          <p:nvPr/>
        </p:nvSpPr>
        <p:spPr>
          <a:xfrm>
            <a:off x="7128736" y="7705178"/>
            <a:ext cx="918721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Cargo: 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7128736" y="8420823"/>
            <a:ext cx="9889050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Funciones desempeñadas: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7080970" y="1281212"/>
            <a:ext cx="1100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Diseño de mockups e interfaces del sistema, apoyo en documentación técnica y diagramas complementarios, validación estética, usabilidad y coherencia visual del sistema.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8073857" y="561526"/>
            <a:ext cx="96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Diseñadora / Apoyo en Desarrollo y Pruebas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8047456" y="2601699"/>
            <a:ext cx="3960316" cy="3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Desarrollador / Jefe de Proyecto 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7142008" y="3238924"/>
            <a:ext cx="10844887" cy="989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Desarrollo del backend en Django y estructura de base de datos, implementación del módulo de autenticación, publicaciones y componentes clave del sistema, integración de PayPal (sandbox) y funcionalidades técnicas avanzadas.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8135155" y="5060920"/>
            <a:ext cx="1165920" cy="3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PMO/ QA 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7155550" y="5666999"/>
            <a:ext cx="108594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Coordinación del cumplimiento del cronograma y entregables del proyecto, seguimiento y control del avance del equipo mediante herramientas de gestión, apoyo en la elaboración y actualización de documentación clave, diseño y ejecución de pruebas funcionales, unitarias e integrales.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8047456" y="7733753"/>
            <a:ext cx="10151450" cy="763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Encargada de Documentación / Analista Funcional / Diseñadora de Diagramas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7128736" y="8735146"/>
            <a:ext cx="10960673" cy="1323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Elaboración de la documentación principal, documentos de avance y minutas, diseño de la mayoría de los diagramas del proyecto, validación funcional de requerimientos, organización de archivos, control documental y coordinación administrativa, apoyo en pruebas funcionales y en la planificación de entregas.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317853" y="1274791"/>
            <a:ext cx="5587683" cy="1676305"/>
          </a:xfrm>
          <a:custGeom>
            <a:rect b="b" l="l" r="r" t="t"/>
            <a:pathLst>
              <a:path extrusionOk="0" h="1676305" w="5587683">
                <a:moveTo>
                  <a:pt x="0" y="0"/>
                </a:moveTo>
                <a:lnTo>
                  <a:pt x="5587683" y="0"/>
                </a:lnTo>
                <a:lnTo>
                  <a:pt x="5587683" y="1676304"/>
                </a:lnTo>
                <a:lnTo>
                  <a:pt x="0" y="1676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 flipH="1">
            <a:off x="13079249" y="2096896"/>
            <a:ext cx="7315200" cy="3081528"/>
          </a:xfrm>
          <a:custGeom>
            <a:rect b="b" l="l" r="r" t="t"/>
            <a:pathLst>
              <a:path extrusionOk="0" h="3081528" w="7315200">
                <a:moveTo>
                  <a:pt x="7315200" y="0"/>
                </a:moveTo>
                <a:lnTo>
                  <a:pt x="0" y="0"/>
                </a:lnTo>
                <a:lnTo>
                  <a:pt x="0" y="3081528"/>
                </a:lnTo>
                <a:lnTo>
                  <a:pt x="7315200" y="3081528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8" name="Google Shape;148;p3"/>
          <p:cNvGrpSpPr/>
          <p:nvPr/>
        </p:nvGrpSpPr>
        <p:grpSpPr>
          <a:xfrm>
            <a:off x="-413094" y="1952235"/>
            <a:ext cx="14463885" cy="3369090"/>
            <a:chOff x="0" y="-38100"/>
            <a:chExt cx="3809418" cy="887332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3809418" cy="849232"/>
            </a:xfrm>
            <a:custGeom>
              <a:rect b="b" l="l" r="r" t="t"/>
              <a:pathLst>
                <a:path extrusionOk="0" h="849232" w="3809418">
                  <a:moveTo>
                    <a:pt x="27298" y="0"/>
                  </a:moveTo>
                  <a:lnTo>
                    <a:pt x="3782120" y="0"/>
                  </a:lnTo>
                  <a:cubicBezTo>
                    <a:pt x="3789360" y="0"/>
                    <a:pt x="3796304" y="2876"/>
                    <a:pt x="3801423" y="7995"/>
                  </a:cubicBezTo>
                  <a:cubicBezTo>
                    <a:pt x="3806542" y="13115"/>
                    <a:pt x="3809418" y="20058"/>
                    <a:pt x="3809418" y="27298"/>
                  </a:cubicBezTo>
                  <a:lnTo>
                    <a:pt x="3809418" y="821934"/>
                  </a:lnTo>
                  <a:cubicBezTo>
                    <a:pt x="3809418" y="829174"/>
                    <a:pt x="3806542" y="836117"/>
                    <a:pt x="3801423" y="841237"/>
                  </a:cubicBezTo>
                  <a:cubicBezTo>
                    <a:pt x="3796304" y="846356"/>
                    <a:pt x="3789360" y="849232"/>
                    <a:pt x="3782120" y="849232"/>
                  </a:cubicBezTo>
                  <a:lnTo>
                    <a:pt x="27298" y="849232"/>
                  </a:lnTo>
                  <a:cubicBezTo>
                    <a:pt x="20058" y="849232"/>
                    <a:pt x="13115" y="846356"/>
                    <a:pt x="7995" y="841237"/>
                  </a:cubicBezTo>
                  <a:cubicBezTo>
                    <a:pt x="2876" y="836117"/>
                    <a:pt x="0" y="829174"/>
                    <a:pt x="0" y="821934"/>
                  </a:cubicBezTo>
                  <a:lnTo>
                    <a:pt x="0" y="27298"/>
                  </a:lnTo>
                  <a:cubicBezTo>
                    <a:pt x="0" y="20058"/>
                    <a:pt x="2876" y="13115"/>
                    <a:pt x="7995" y="7995"/>
                  </a:cubicBezTo>
                  <a:cubicBezTo>
                    <a:pt x="13115" y="2876"/>
                    <a:pt x="20058" y="0"/>
                    <a:pt x="27298" y="0"/>
                  </a:cubicBezTo>
                  <a:close/>
                </a:path>
              </a:pathLst>
            </a:custGeom>
            <a:solidFill>
              <a:srgbClr val="0D9D7B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38100"/>
              <a:ext cx="3809418" cy="887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3"/>
          <p:cNvSpPr/>
          <p:nvPr/>
        </p:nvSpPr>
        <p:spPr>
          <a:xfrm>
            <a:off x="-3188067" y="6539223"/>
            <a:ext cx="7255006" cy="3056171"/>
          </a:xfrm>
          <a:custGeom>
            <a:rect b="b" l="l" r="r" t="t"/>
            <a:pathLst>
              <a:path extrusionOk="0" h="3056171" w="7255006">
                <a:moveTo>
                  <a:pt x="0" y="0"/>
                </a:moveTo>
                <a:lnTo>
                  <a:pt x="7255006" y="0"/>
                </a:lnTo>
                <a:lnTo>
                  <a:pt x="7255006" y="3056171"/>
                </a:lnTo>
                <a:lnTo>
                  <a:pt x="0" y="3056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2" name="Google Shape;152;p3"/>
          <p:cNvGrpSpPr/>
          <p:nvPr/>
        </p:nvGrpSpPr>
        <p:grpSpPr>
          <a:xfrm>
            <a:off x="4348657" y="6616371"/>
            <a:ext cx="14146194" cy="2855212"/>
            <a:chOff x="0" y="-38100"/>
            <a:chExt cx="3725747" cy="751990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3725747" cy="713890"/>
            </a:xfrm>
            <a:custGeom>
              <a:rect b="b" l="l" r="r" t="t"/>
              <a:pathLst>
                <a:path extrusionOk="0" h="713890" w="3725747">
                  <a:moveTo>
                    <a:pt x="27911" y="0"/>
                  </a:moveTo>
                  <a:lnTo>
                    <a:pt x="3697836" y="0"/>
                  </a:lnTo>
                  <a:cubicBezTo>
                    <a:pt x="3713250" y="0"/>
                    <a:pt x="3725747" y="12496"/>
                    <a:pt x="3725747" y="27911"/>
                  </a:cubicBezTo>
                  <a:lnTo>
                    <a:pt x="3725747" y="685979"/>
                  </a:lnTo>
                  <a:cubicBezTo>
                    <a:pt x="3725747" y="693381"/>
                    <a:pt x="3722806" y="700480"/>
                    <a:pt x="3717572" y="705715"/>
                  </a:cubicBezTo>
                  <a:cubicBezTo>
                    <a:pt x="3712337" y="710949"/>
                    <a:pt x="3705238" y="713890"/>
                    <a:pt x="3697836" y="713890"/>
                  </a:cubicBezTo>
                  <a:lnTo>
                    <a:pt x="27911" y="713890"/>
                  </a:lnTo>
                  <a:cubicBezTo>
                    <a:pt x="20509" y="713890"/>
                    <a:pt x="13409" y="710949"/>
                    <a:pt x="8175" y="705715"/>
                  </a:cubicBezTo>
                  <a:cubicBezTo>
                    <a:pt x="2941" y="700480"/>
                    <a:pt x="0" y="693381"/>
                    <a:pt x="0" y="685979"/>
                  </a:cubicBezTo>
                  <a:lnTo>
                    <a:pt x="0" y="27911"/>
                  </a:lnTo>
                  <a:cubicBezTo>
                    <a:pt x="0" y="20509"/>
                    <a:pt x="2941" y="13409"/>
                    <a:pt x="8175" y="8175"/>
                  </a:cubicBezTo>
                  <a:cubicBezTo>
                    <a:pt x="13409" y="2941"/>
                    <a:pt x="20509" y="0"/>
                    <a:pt x="27911" y="0"/>
                  </a:cubicBezTo>
                  <a:close/>
                </a:path>
              </a:pathLst>
            </a:custGeom>
            <a:solidFill>
              <a:srgbClr val="0D9D7B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-38100"/>
              <a:ext cx="3725747" cy="751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0" y="1466463"/>
            <a:ext cx="7911969" cy="1173355"/>
            <a:chOff x="0" y="-38100"/>
            <a:chExt cx="2083811" cy="309032"/>
          </a:xfrm>
        </p:grpSpPr>
        <p:sp>
          <p:nvSpPr>
            <p:cNvPr id="156" name="Google Shape;156;p3"/>
            <p:cNvSpPr/>
            <p:nvPr/>
          </p:nvSpPr>
          <p:spPr>
            <a:xfrm>
              <a:off x="0" y="0"/>
              <a:ext cx="2083811" cy="270932"/>
            </a:xfrm>
            <a:custGeom>
              <a:rect b="b" l="l" r="r" t="t"/>
              <a:pathLst>
                <a:path extrusionOk="0" h="270932" w="2083811">
                  <a:moveTo>
                    <a:pt x="1880611" y="0"/>
                  </a:moveTo>
                  <a:lnTo>
                    <a:pt x="0" y="0"/>
                  </a:lnTo>
                  <a:lnTo>
                    <a:pt x="0" y="270932"/>
                  </a:lnTo>
                  <a:lnTo>
                    <a:pt x="1880611" y="270932"/>
                  </a:lnTo>
                  <a:lnTo>
                    <a:pt x="2083811" y="135466"/>
                  </a:lnTo>
                  <a:lnTo>
                    <a:pt x="1880611" y="0"/>
                  </a:lnTo>
                  <a:close/>
                </a:path>
              </a:pathLst>
            </a:custGeom>
            <a:solidFill>
              <a:srgbClr val="023D2F"/>
            </a:solidFill>
            <a:ln cap="sq" cmpd="sng" w="381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7" name="Google Shape;157;p3"/>
            <p:cNvSpPr txBox="1"/>
            <p:nvPr/>
          </p:nvSpPr>
          <p:spPr>
            <a:xfrm>
              <a:off x="0" y="-38100"/>
              <a:ext cx="1969511" cy="309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3"/>
          <p:cNvGrpSpPr/>
          <p:nvPr/>
        </p:nvGrpSpPr>
        <p:grpSpPr>
          <a:xfrm rot="10800000">
            <a:off x="9406477" y="6275371"/>
            <a:ext cx="8986065" cy="1173355"/>
            <a:chOff x="0" y="-38100"/>
            <a:chExt cx="2366700" cy="309032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2366700" cy="270932"/>
            </a:xfrm>
            <a:custGeom>
              <a:rect b="b" l="l" r="r" t="t"/>
              <a:pathLst>
                <a:path extrusionOk="0" h="270932" w="2366700">
                  <a:moveTo>
                    <a:pt x="2163500" y="0"/>
                  </a:moveTo>
                  <a:lnTo>
                    <a:pt x="0" y="0"/>
                  </a:lnTo>
                  <a:lnTo>
                    <a:pt x="0" y="270932"/>
                  </a:lnTo>
                  <a:lnTo>
                    <a:pt x="2163500" y="270932"/>
                  </a:lnTo>
                  <a:lnTo>
                    <a:pt x="2366700" y="135466"/>
                  </a:lnTo>
                  <a:lnTo>
                    <a:pt x="2163500" y="0"/>
                  </a:lnTo>
                  <a:close/>
                </a:path>
              </a:pathLst>
            </a:custGeom>
            <a:solidFill>
              <a:srgbClr val="033B2E"/>
            </a:solidFill>
            <a:ln cap="sq" cmpd="sng" w="381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0" name="Google Shape;160;p3"/>
            <p:cNvSpPr txBox="1"/>
            <p:nvPr/>
          </p:nvSpPr>
          <p:spPr>
            <a:xfrm>
              <a:off x="0" y="-38100"/>
              <a:ext cx="2252400" cy="3090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3"/>
          <p:cNvSpPr/>
          <p:nvPr/>
        </p:nvSpPr>
        <p:spPr>
          <a:xfrm flipH="1" rot="-9091410">
            <a:off x="6525767" y="5498250"/>
            <a:ext cx="2720207" cy="1363504"/>
          </a:xfrm>
          <a:custGeom>
            <a:rect b="b" l="l" r="r" t="t"/>
            <a:pathLst>
              <a:path extrusionOk="0" h="1363504" w="2720207">
                <a:moveTo>
                  <a:pt x="2720207" y="0"/>
                </a:moveTo>
                <a:lnTo>
                  <a:pt x="0" y="0"/>
                </a:lnTo>
                <a:lnTo>
                  <a:pt x="0" y="1363504"/>
                </a:lnTo>
                <a:lnTo>
                  <a:pt x="2720207" y="1363504"/>
                </a:lnTo>
                <a:lnTo>
                  <a:pt x="27202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2" name="Google Shape;162;p3"/>
          <p:cNvGrpSpPr/>
          <p:nvPr/>
        </p:nvGrpSpPr>
        <p:grpSpPr>
          <a:xfrm>
            <a:off x="-404953" y="30864"/>
            <a:ext cx="16581647" cy="1361185"/>
            <a:chOff x="0" y="-38100"/>
            <a:chExt cx="4367183" cy="358501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4367183" cy="320401"/>
            </a:xfrm>
            <a:custGeom>
              <a:rect b="b" l="l" r="r" t="t"/>
              <a:pathLst>
                <a:path extrusionOk="0" h="320401" w="4367183">
                  <a:moveTo>
                    <a:pt x="4367183" y="0"/>
                  </a:moveTo>
                  <a:lnTo>
                    <a:pt x="0" y="0"/>
                  </a:lnTo>
                  <a:lnTo>
                    <a:pt x="101600" y="160201"/>
                  </a:lnTo>
                  <a:lnTo>
                    <a:pt x="0" y="320401"/>
                  </a:lnTo>
                  <a:lnTo>
                    <a:pt x="4367183" y="320401"/>
                  </a:lnTo>
                  <a:lnTo>
                    <a:pt x="4265583" y="160201"/>
                  </a:lnTo>
                  <a:lnTo>
                    <a:pt x="4367183" y="0"/>
                  </a:lnTo>
                  <a:close/>
                </a:path>
              </a:pathLst>
            </a:custGeom>
            <a:solidFill>
              <a:srgbClr val="F1F2FF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4" name="Google Shape;164;p3"/>
            <p:cNvSpPr txBox="1"/>
            <p:nvPr/>
          </p:nvSpPr>
          <p:spPr>
            <a:xfrm>
              <a:off x="88900" y="-38100"/>
              <a:ext cx="4189383" cy="358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-613751" y="-16761"/>
            <a:ext cx="16581647" cy="1361185"/>
            <a:chOff x="0" y="-38100"/>
            <a:chExt cx="4367183" cy="358501"/>
          </a:xfrm>
        </p:grpSpPr>
        <p:sp>
          <p:nvSpPr>
            <p:cNvPr id="166" name="Google Shape;166;p3"/>
            <p:cNvSpPr/>
            <p:nvPr/>
          </p:nvSpPr>
          <p:spPr>
            <a:xfrm>
              <a:off x="0" y="0"/>
              <a:ext cx="4367183" cy="320401"/>
            </a:xfrm>
            <a:custGeom>
              <a:rect b="b" l="l" r="r" t="t"/>
              <a:pathLst>
                <a:path extrusionOk="0" h="320401" w="4367183">
                  <a:moveTo>
                    <a:pt x="4367183" y="0"/>
                  </a:moveTo>
                  <a:lnTo>
                    <a:pt x="0" y="0"/>
                  </a:lnTo>
                  <a:lnTo>
                    <a:pt x="101600" y="160201"/>
                  </a:lnTo>
                  <a:lnTo>
                    <a:pt x="0" y="320401"/>
                  </a:lnTo>
                  <a:lnTo>
                    <a:pt x="4367183" y="320401"/>
                  </a:lnTo>
                  <a:lnTo>
                    <a:pt x="4265583" y="160201"/>
                  </a:lnTo>
                  <a:lnTo>
                    <a:pt x="4367183" y="0"/>
                  </a:ln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1F2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7" name="Google Shape;167;p3"/>
            <p:cNvSpPr txBox="1"/>
            <p:nvPr/>
          </p:nvSpPr>
          <p:spPr>
            <a:xfrm>
              <a:off x="88900" y="-38100"/>
              <a:ext cx="4189383" cy="358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3"/>
          <p:cNvSpPr txBox="1"/>
          <p:nvPr/>
        </p:nvSpPr>
        <p:spPr>
          <a:xfrm>
            <a:off x="157833" y="120919"/>
            <a:ext cx="15038479" cy="1266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57833" y="2636534"/>
            <a:ext cx="12654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Puente Alto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los vecinos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cuentan con un canal adecuado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para deshacerse de objetos en desuso. La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municipalidad solo retira ciertos tipos de residuos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y los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servicios particulares resultan costosos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Ante la falta de alternativas, muchos recurren a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informales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 dejan los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objetos en la vía pública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lo que genera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microbasurales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 </a:t>
            </a: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deteriora la calidad de vida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 entorno.</a:t>
            </a:r>
            <a:endParaRPr sz="1300"/>
          </a:p>
        </p:txBody>
      </p:sp>
      <p:sp>
        <p:nvSpPr>
          <p:cNvPr id="170" name="Google Shape;170;p3"/>
          <p:cNvSpPr txBox="1"/>
          <p:nvPr/>
        </p:nvSpPr>
        <p:spPr>
          <a:xfrm>
            <a:off x="5456131" y="7370615"/>
            <a:ext cx="12406003" cy="1661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Desarrollar ECOS, una plataforma web tipo marketplace que permita publicar, donar o vender objetos en desuso, ofreciendo un canal formal, accesible y seguro para su reutilización.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2797819" y="1696818"/>
            <a:ext cx="4139404" cy="4139404"/>
          </a:xfrm>
          <a:custGeom>
            <a:rect b="b" l="l" r="r" t="t"/>
            <a:pathLst>
              <a:path extrusionOk="0" h="5255260" w="5255260">
                <a:moveTo>
                  <a:pt x="2627630" y="0"/>
                </a:moveTo>
                <a:cubicBezTo>
                  <a:pt x="1176430" y="0"/>
                  <a:pt x="0" y="1176430"/>
                  <a:pt x="0" y="2627630"/>
                </a:cubicBezTo>
                <a:cubicBezTo>
                  <a:pt x="0" y="4078830"/>
                  <a:pt x="1176430" y="5255260"/>
                  <a:pt x="2627630" y="5255260"/>
                </a:cubicBezTo>
                <a:cubicBezTo>
                  <a:pt x="4078830" y="5255260"/>
                  <a:pt x="5255260" y="4078830"/>
                  <a:pt x="5255260" y="2627630"/>
                </a:cubicBezTo>
                <a:cubicBezTo>
                  <a:pt x="5255260" y="1176430"/>
                  <a:pt x="4078830" y="0"/>
                  <a:pt x="262763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886427" y="5936965"/>
            <a:ext cx="4341896" cy="4341896"/>
          </a:xfrm>
          <a:custGeom>
            <a:rect b="b" l="l" r="r" t="t"/>
            <a:pathLst>
              <a:path extrusionOk="0" h="5255260" w="5255260">
                <a:moveTo>
                  <a:pt x="2627630" y="0"/>
                </a:moveTo>
                <a:cubicBezTo>
                  <a:pt x="1176430" y="0"/>
                  <a:pt x="0" y="1176430"/>
                  <a:pt x="0" y="2627630"/>
                </a:cubicBezTo>
                <a:cubicBezTo>
                  <a:pt x="0" y="4078830"/>
                  <a:pt x="1176430" y="5255260"/>
                  <a:pt x="2627630" y="5255260"/>
                </a:cubicBezTo>
                <a:cubicBezTo>
                  <a:pt x="4078830" y="5255260"/>
                  <a:pt x="5255260" y="4078830"/>
                  <a:pt x="5255260" y="2627630"/>
                </a:cubicBezTo>
                <a:cubicBezTo>
                  <a:pt x="5255260" y="1176430"/>
                  <a:pt x="4078830" y="0"/>
                  <a:pt x="262763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045" r="-25045" t="0"/>
            </a:stretch>
          </a:blipFill>
          <a:ln cap="sq" cmpd="sng" w="38100">
            <a:solidFill>
              <a:srgbClr val="F1F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271705" y="1731517"/>
            <a:ext cx="593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O DOLOR</a:t>
            </a:r>
            <a:endParaRPr sz="500"/>
          </a:p>
        </p:txBody>
      </p:sp>
      <p:sp>
        <p:nvSpPr>
          <p:cNvPr id="174" name="Google Shape;174;p3"/>
          <p:cNvSpPr txBox="1"/>
          <p:nvPr/>
        </p:nvSpPr>
        <p:spPr>
          <a:xfrm>
            <a:off x="10451302" y="6424339"/>
            <a:ext cx="76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 rot="790668">
            <a:off x="7845952" y="-1074642"/>
            <a:ext cx="11403493" cy="17078440"/>
            <a:chOff x="0" y="-38100"/>
            <a:chExt cx="3003389" cy="4498025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3003389" cy="4459925"/>
            </a:xfrm>
            <a:custGeom>
              <a:rect b="b" l="l" r="r" t="t"/>
              <a:pathLst>
                <a:path extrusionOk="0" h="4459925" w="3003389">
                  <a:moveTo>
                    <a:pt x="34624" y="0"/>
                  </a:moveTo>
                  <a:lnTo>
                    <a:pt x="2968765" y="0"/>
                  </a:lnTo>
                  <a:cubicBezTo>
                    <a:pt x="2977948" y="0"/>
                    <a:pt x="2986755" y="3648"/>
                    <a:pt x="2993248" y="10141"/>
                  </a:cubicBezTo>
                  <a:cubicBezTo>
                    <a:pt x="2999741" y="16635"/>
                    <a:pt x="3003389" y="25441"/>
                    <a:pt x="3003389" y="34624"/>
                  </a:cubicBezTo>
                  <a:lnTo>
                    <a:pt x="3003389" y="4425301"/>
                  </a:lnTo>
                  <a:cubicBezTo>
                    <a:pt x="3003389" y="4444424"/>
                    <a:pt x="2987887" y="4459925"/>
                    <a:pt x="2968765" y="4459925"/>
                  </a:cubicBezTo>
                  <a:lnTo>
                    <a:pt x="34624" y="4459925"/>
                  </a:lnTo>
                  <a:cubicBezTo>
                    <a:pt x="25441" y="4459925"/>
                    <a:pt x="16635" y="4456278"/>
                    <a:pt x="10141" y="4449784"/>
                  </a:cubicBezTo>
                  <a:cubicBezTo>
                    <a:pt x="3648" y="4443291"/>
                    <a:pt x="0" y="4434484"/>
                    <a:pt x="0" y="4425301"/>
                  </a:cubicBezTo>
                  <a:lnTo>
                    <a:pt x="0" y="34624"/>
                  </a:lnTo>
                  <a:cubicBezTo>
                    <a:pt x="0" y="15502"/>
                    <a:pt x="15502" y="0"/>
                    <a:pt x="34624" y="0"/>
                  </a:cubicBezTo>
                  <a:close/>
                </a:path>
              </a:pathLst>
            </a:custGeom>
            <a:solidFill>
              <a:srgbClr val="006049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0" y="-38100"/>
              <a:ext cx="3003389" cy="449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4"/>
          <p:cNvSpPr/>
          <p:nvPr/>
        </p:nvSpPr>
        <p:spPr>
          <a:xfrm flipH="1">
            <a:off x="9940789" y="7224133"/>
            <a:ext cx="7085592" cy="4233641"/>
          </a:xfrm>
          <a:custGeom>
            <a:rect b="b" l="l" r="r" t="t"/>
            <a:pathLst>
              <a:path extrusionOk="0" h="4233641" w="7085592">
                <a:moveTo>
                  <a:pt x="7085591" y="0"/>
                </a:moveTo>
                <a:lnTo>
                  <a:pt x="0" y="0"/>
                </a:lnTo>
                <a:lnTo>
                  <a:pt x="0" y="4233641"/>
                </a:lnTo>
                <a:lnTo>
                  <a:pt x="7085591" y="4233641"/>
                </a:lnTo>
                <a:lnTo>
                  <a:pt x="7085591" y="0"/>
                </a:lnTo>
                <a:close/>
              </a:path>
            </a:pathLst>
          </a:custGeom>
          <a:blipFill rotWithShape="1">
            <a:blip r:embed="rId3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4"/>
          <p:cNvSpPr/>
          <p:nvPr/>
        </p:nvSpPr>
        <p:spPr>
          <a:xfrm flipH="1">
            <a:off x="11587856" y="6830303"/>
            <a:ext cx="7085592" cy="4233641"/>
          </a:xfrm>
          <a:custGeom>
            <a:rect b="b" l="l" r="r" t="t"/>
            <a:pathLst>
              <a:path extrusionOk="0" h="4233641" w="7085592">
                <a:moveTo>
                  <a:pt x="7085591" y="0"/>
                </a:moveTo>
                <a:lnTo>
                  <a:pt x="0" y="0"/>
                </a:lnTo>
                <a:lnTo>
                  <a:pt x="0" y="4233641"/>
                </a:lnTo>
                <a:lnTo>
                  <a:pt x="7085591" y="4233641"/>
                </a:lnTo>
                <a:lnTo>
                  <a:pt x="7085591" y="0"/>
                </a:lnTo>
                <a:close/>
              </a:path>
            </a:pathLst>
          </a:custGeom>
          <a:blipFill rotWithShape="1">
            <a:blip r:embed="rId3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>
            <a:off x="0" y="6366017"/>
            <a:ext cx="7085592" cy="4233641"/>
          </a:xfrm>
          <a:custGeom>
            <a:rect b="b" l="l" r="r" t="t"/>
            <a:pathLst>
              <a:path extrusionOk="0" h="4233641" w="7085592">
                <a:moveTo>
                  <a:pt x="0" y="0"/>
                </a:moveTo>
                <a:lnTo>
                  <a:pt x="7085592" y="0"/>
                </a:lnTo>
                <a:lnTo>
                  <a:pt x="7085592" y="4233641"/>
                </a:lnTo>
                <a:lnTo>
                  <a:pt x="0" y="4233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8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5" name="Google Shape;185;p4"/>
          <p:cNvGrpSpPr/>
          <p:nvPr/>
        </p:nvGrpSpPr>
        <p:grpSpPr>
          <a:xfrm>
            <a:off x="1205172" y="6366017"/>
            <a:ext cx="5428231" cy="5428231"/>
            <a:chOff x="0" y="0"/>
            <a:chExt cx="812800" cy="812800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1383339" y="6722352"/>
            <a:ext cx="5071896" cy="50718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661" r="-1695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4"/>
          <p:cNvGrpSpPr/>
          <p:nvPr/>
        </p:nvGrpSpPr>
        <p:grpSpPr>
          <a:xfrm rot="10800000">
            <a:off x="-749872" y="329438"/>
            <a:ext cx="9458530" cy="2675899"/>
            <a:chOff x="0" y="-38100"/>
            <a:chExt cx="2491135" cy="704763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2491135" cy="666663"/>
            </a:xfrm>
            <a:custGeom>
              <a:rect b="b" l="l" r="r" t="t"/>
              <a:pathLst>
                <a:path extrusionOk="0" h="666663" w="2491135">
                  <a:moveTo>
                    <a:pt x="2287935" y="0"/>
                  </a:moveTo>
                  <a:lnTo>
                    <a:pt x="0" y="0"/>
                  </a:lnTo>
                  <a:lnTo>
                    <a:pt x="203200" y="666663"/>
                  </a:lnTo>
                  <a:lnTo>
                    <a:pt x="2491135" y="666663"/>
                  </a:lnTo>
                  <a:lnTo>
                    <a:pt x="2287935" y="0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1" name="Google Shape;191;p4"/>
            <p:cNvSpPr txBox="1"/>
            <p:nvPr/>
          </p:nvSpPr>
          <p:spPr>
            <a:xfrm>
              <a:off x="101600" y="-38100"/>
              <a:ext cx="2287935" cy="704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4"/>
          <p:cNvGrpSpPr/>
          <p:nvPr/>
        </p:nvGrpSpPr>
        <p:grpSpPr>
          <a:xfrm rot="10800000">
            <a:off x="9424173" y="329438"/>
            <a:ext cx="9954675" cy="2675899"/>
            <a:chOff x="0" y="-38100"/>
            <a:chExt cx="2621807" cy="704763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2621807" cy="666663"/>
            </a:xfrm>
            <a:custGeom>
              <a:rect b="b" l="l" r="r" t="t"/>
              <a:pathLst>
                <a:path extrusionOk="0" h="666663" w="2621807">
                  <a:moveTo>
                    <a:pt x="2418607" y="0"/>
                  </a:moveTo>
                  <a:lnTo>
                    <a:pt x="0" y="0"/>
                  </a:lnTo>
                  <a:lnTo>
                    <a:pt x="203200" y="666663"/>
                  </a:lnTo>
                  <a:lnTo>
                    <a:pt x="2621807" y="666663"/>
                  </a:lnTo>
                  <a:lnTo>
                    <a:pt x="2418607" y="0"/>
                  </a:lnTo>
                  <a:close/>
                </a:path>
              </a:pathLst>
            </a:custGeom>
            <a:solidFill>
              <a:srgbClr val="023D2F"/>
            </a:solidFill>
            <a:ln cap="sq" cmpd="sng" w="38100">
              <a:solidFill>
                <a:srgbClr val="ABCBC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101600" y="-38100"/>
              <a:ext cx="2418607" cy="704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4"/>
          <p:cNvGrpSpPr/>
          <p:nvPr/>
        </p:nvGrpSpPr>
        <p:grpSpPr>
          <a:xfrm>
            <a:off x="499726" y="6651390"/>
            <a:ext cx="1767227" cy="1767227"/>
            <a:chOff x="0" y="0"/>
            <a:chExt cx="812800" cy="812800"/>
          </a:xfrm>
        </p:grpSpPr>
        <p:sp>
          <p:nvSpPr>
            <p:cNvPr id="196" name="Google Shape;19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4"/>
          <p:cNvSpPr/>
          <p:nvPr/>
        </p:nvSpPr>
        <p:spPr>
          <a:xfrm>
            <a:off x="678639" y="6830303"/>
            <a:ext cx="1409402" cy="1409402"/>
          </a:xfrm>
          <a:custGeom>
            <a:rect b="b" l="l" r="r" t="t"/>
            <a:pathLst>
              <a:path extrusionOk="0" h="1409402" w="1409402">
                <a:moveTo>
                  <a:pt x="0" y="0"/>
                </a:moveTo>
                <a:lnTo>
                  <a:pt x="1409401" y="0"/>
                </a:lnTo>
                <a:lnTo>
                  <a:pt x="1409401" y="1409402"/>
                </a:lnTo>
                <a:lnTo>
                  <a:pt x="0" y="1409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9" name="Google Shape;199;p4"/>
          <p:cNvGrpSpPr/>
          <p:nvPr/>
        </p:nvGrpSpPr>
        <p:grpSpPr>
          <a:xfrm>
            <a:off x="10549619" y="7748221"/>
            <a:ext cx="5428231" cy="5428231"/>
            <a:chOff x="0" y="0"/>
            <a:chExt cx="812800" cy="812800"/>
          </a:xfrm>
        </p:grpSpPr>
        <p:sp>
          <p:nvSpPr>
            <p:cNvPr id="200" name="Google Shape;20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4"/>
          <p:cNvSpPr/>
          <p:nvPr/>
        </p:nvSpPr>
        <p:spPr>
          <a:xfrm rot="1380007">
            <a:off x="11743711" y="8035129"/>
            <a:ext cx="3040047" cy="2359837"/>
          </a:xfrm>
          <a:custGeom>
            <a:rect b="b" l="l" r="r" t="t"/>
            <a:pathLst>
              <a:path extrusionOk="0" h="2359837" w="3040047">
                <a:moveTo>
                  <a:pt x="0" y="0"/>
                </a:moveTo>
                <a:lnTo>
                  <a:pt x="3040047" y="0"/>
                </a:lnTo>
                <a:lnTo>
                  <a:pt x="3040047" y="2359836"/>
                </a:lnTo>
                <a:lnTo>
                  <a:pt x="0" y="2359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4"/>
          <p:cNvGrpSpPr/>
          <p:nvPr/>
        </p:nvGrpSpPr>
        <p:grpSpPr>
          <a:xfrm>
            <a:off x="9940789" y="8033971"/>
            <a:ext cx="1767227" cy="1767227"/>
            <a:chOff x="0" y="0"/>
            <a:chExt cx="812800" cy="812800"/>
          </a:xfrm>
        </p:grpSpPr>
        <p:sp>
          <p:nvSpPr>
            <p:cNvPr id="204" name="Google Shape;20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4"/>
          <p:cNvSpPr/>
          <p:nvPr/>
        </p:nvSpPr>
        <p:spPr>
          <a:xfrm>
            <a:off x="10060948" y="8494214"/>
            <a:ext cx="1526908" cy="846740"/>
          </a:xfrm>
          <a:custGeom>
            <a:rect b="b" l="l" r="r" t="t"/>
            <a:pathLst>
              <a:path extrusionOk="0" h="846740" w="1526908">
                <a:moveTo>
                  <a:pt x="0" y="0"/>
                </a:moveTo>
                <a:lnTo>
                  <a:pt x="1526908" y="0"/>
                </a:lnTo>
                <a:lnTo>
                  <a:pt x="1526908" y="846740"/>
                </a:lnTo>
                <a:lnTo>
                  <a:pt x="0" y="846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7" name="Google Shape;207;p4"/>
          <p:cNvGrpSpPr/>
          <p:nvPr/>
        </p:nvGrpSpPr>
        <p:grpSpPr>
          <a:xfrm>
            <a:off x="15013191" y="8832431"/>
            <a:ext cx="1767227" cy="1767227"/>
            <a:chOff x="0" y="0"/>
            <a:chExt cx="812800" cy="81280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4"/>
          <p:cNvSpPr/>
          <p:nvPr/>
        </p:nvSpPr>
        <p:spPr>
          <a:xfrm>
            <a:off x="15336634" y="9041967"/>
            <a:ext cx="1282432" cy="1348154"/>
          </a:xfrm>
          <a:custGeom>
            <a:rect b="b" l="l" r="r" t="t"/>
            <a:pathLst>
              <a:path extrusionOk="0" h="1348154" w="1282432">
                <a:moveTo>
                  <a:pt x="0" y="0"/>
                </a:moveTo>
                <a:lnTo>
                  <a:pt x="1282432" y="0"/>
                </a:lnTo>
                <a:lnTo>
                  <a:pt x="1282432" y="1348155"/>
                </a:lnTo>
                <a:lnTo>
                  <a:pt x="0" y="134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4"/>
          <p:cNvSpPr txBox="1"/>
          <p:nvPr/>
        </p:nvSpPr>
        <p:spPr>
          <a:xfrm>
            <a:off x="1028700" y="186563"/>
            <a:ext cx="5781300" cy="28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1200"/>
          </a:p>
        </p:txBody>
      </p:sp>
      <p:sp>
        <p:nvSpPr>
          <p:cNvPr id="212" name="Google Shape;212;p4"/>
          <p:cNvSpPr txBox="1"/>
          <p:nvPr/>
        </p:nvSpPr>
        <p:spPr>
          <a:xfrm>
            <a:off x="224021" y="3348596"/>
            <a:ext cx="78435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Disminuir</a:t>
            </a: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acumulación de objetos en desuso y la formación de microbasurales en Puente Alto, facilitando que los vecinos cuenten con una alternativa confiable para gestionar sus pertenencias y complementar las limitaciones del retiro municipal.</a:t>
            </a:r>
            <a:endParaRPr sz="1200"/>
          </a:p>
        </p:txBody>
      </p:sp>
      <p:sp>
        <p:nvSpPr>
          <p:cNvPr id="213" name="Google Shape;213;p4"/>
          <p:cNvSpPr txBox="1"/>
          <p:nvPr/>
        </p:nvSpPr>
        <p:spPr>
          <a:xfrm>
            <a:off x="10108017" y="254762"/>
            <a:ext cx="83346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 ESPECIFICOS</a:t>
            </a:r>
            <a:endParaRPr sz="1200"/>
          </a:p>
        </p:txBody>
      </p:sp>
      <p:sp>
        <p:nvSpPr>
          <p:cNvPr id="214" name="Google Shape;214;p4"/>
          <p:cNvSpPr txBox="1"/>
          <p:nvPr/>
        </p:nvSpPr>
        <p:spPr>
          <a:xfrm>
            <a:off x="8625975" y="3005350"/>
            <a:ext cx="9553500" cy="4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2415" lvl="1" marL="582930" marR="0" rtl="0" algn="just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AutoNum type="arabicPeriod"/>
            </a:pP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Permitir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que los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usuarios publiquen y ofrezcan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objetos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en un sistema organizado de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reutilización.</a:t>
            </a:r>
            <a:endParaRPr sz="1100"/>
          </a:p>
          <a:p>
            <a:pPr indent="-272415" lvl="1" marL="582930" marR="0" rtl="0" algn="just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AutoNum type="arabicPeriod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Proveer un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canal accesible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seguro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que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evite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dependencia de servicios particulares de alto costo y de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recogedores informales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100"/>
          </a:p>
          <a:p>
            <a:pPr indent="-272415" lvl="1" marL="582930" marR="0" rtl="0" algn="just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AutoNum type="arabicPeriod"/>
            </a:pP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Disminuir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el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abandono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objetos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en la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vía pública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facilitando su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reutilización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por parte de otros vecinos.</a:t>
            </a:r>
            <a:endParaRPr sz="1100"/>
          </a:p>
          <a:p>
            <a:pPr indent="-272415" lvl="1" marL="582930" marR="0" rtl="0" algn="just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AutoNum type="arabicPeriod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Complementar e incorporar objetos que la municipalidad no recoge.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0" y="0"/>
            <a:ext cx="18288000" cy="11707856"/>
          </a:xfrm>
          <a:custGeom>
            <a:rect b="b" l="l" r="r" t="t"/>
            <a:pathLst>
              <a:path extrusionOk="0" h="11707856" w="18288000">
                <a:moveTo>
                  <a:pt x="0" y="0"/>
                </a:moveTo>
                <a:lnTo>
                  <a:pt x="18288000" y="0"/>
                </a:lnTo>
                <a:lnTo>
                  <a:pt x="18288000" y="11707856"/>
                </a:lnTo>
                <a:lnTo>
                  <a:pt x="0" y="11707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4000"/>
            </a:blip>
            <a:stretch>
              <a:fillRect b="-8574" l="0" r="0" t="-8575"/>
            </a:stretch>
          </a:blipFill>
          <a:ln>
            <a:noFill/>
          </a:ln>
        </p:spPr>
      </p:sp>
      <p:grpSp>
        <p:nvGrpSpPr>
          <p:cNvPr id="220" name="Google Shape;220;p5"/>
          <p:cNvGrpSpPr/>
          <p:nvPr/>
        </p:nvGrpSpPr>
        <p:grpSpPr>
          <a:xfrm>
            <a:off x="4685516" y="234691"/>
            <a:ext cx="7784844" cy="1705905"/>
            <a:chOff x="0" y="0"/>
            <a:chExt cx="2069860" cy="453572"/>
          </a:xfrm>
        </p:grpSpPr>
        <p:sp>
          <p:nvSpPr>
            <p:cNvPr id="221" name="Google Shape;221;p5"/>
            <p:cNvSpPr/>
            <p:nvPr/>
          </p:nvSpPr>
          <p:spPr>
            <a:xfrm>
              <a:off x="0" y="0"/>
              <a:ext cx="2069860" cy="453572"/>
            </a:xfrm>
            <a:custGeom>
              <a:rect b="b" l="l" r="r" t="t"/>
              <a:pathLst>
                <a:path extrusionOk="0" h="453572" w="2069860">
                  <a:moveTo>
                    <a:pt x="199044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74153"/>
                  </a:lnTo>
                  <a:cubicBezTo>
                    <a:pt x="43699" y="374153"/>
                    <a:pt x="79418" y="409492"/>
                    <a:pt x="79418" y="453572"/>
                  </a:cubicBezTo>
                  <a:lnTo>
                    <a:pt x="1990442" y="453572"/>
                  </a:lnTo>
                  <a:cubicBezTo>
                    <a:pt x="1990442" y="409872"/>
                    <a:pt x="2025781" y="374153"/>
                    <a:pt x="2069860" y="374153"/>
                  </a:cubicBezTo>
                  <a:lnTo>
                    <a:pt x="2069860" y="79418"/>
                  </a:lnTo>
                  <a:cubicBezTo>
                    <a:pt x="2026161" y="79418"/>
                    <a:pt x="1990442" y="44079"/>
                    <a:pt x="1990442" y="0"/>
                  </a:cubicBez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  <a:ln cap="sq" cmpd="sng" w="38100">
              <a:solidFill>
                <a:srgbClr val="ABCBC3">
                  <a:alpha val="78823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38100" y="0"/>
              <a:ext cx="1993660" cy="415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4856914" y="234691"/>
            <a:ext cx="7613447" cy="1588018"/>
            <a:chOff x="0" y="0"/>
            <a:chExt cx="2024288" cy="422227"/>
          </a:xfrm>
        </p:grpSpPr>
        <p:sp>
          <p:nvSpPr>
            <p:cNvPr id="224" name="Google Shape;224;p5"/>
            <p:cNvSpPr/>
            <p:nvPr/>
          </p:nvSpPr>
          <p:spPr>
            <a:xfrm>
              <a:off x="0" y="0"/>
              <a:ext cx="2024288" cy="422227"/>
            </a:xfrm>
            <a:custGeom>
              <a:rect b="b" l="l" r="r" t="t"/>
              <a:pathLst>
                <a:path extrusionOk="0" h="422227" w="2024288">
                  <a:moveTo>
                    <a:pt x="194487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42809"/>
                  </a:lnTo>
                  <a:cubicBezTo>
                    <a:pt x="43699" y="342809"/>
                    <a:pt x="79418" y="378148"/>
                    <a:pt x="79418" y="422227"/>
                  </a:cubicBezTo>
                  <a:lnTo>
                    <a:pt x="1944870" y="422227"/>
                  </a:lnTo>
                  <a:cubicBezTo>
                    <a:pt x="1944870" y="378528"/>
                    <a:pt x="1980209" y="342809"/>
                    <a:pt x="2024288" y="342809"/>
                  </a:cubicBezTo>
                  <a:lnTo>
                    <a:pt x="2024288" y="79418"/>
                  </a:lnTo>
                  <a:cubicBezTo>
                    <a:pt x="1980589" y="79418"/>
                    <a:pt x="1944870" y="44079"/>
                    <a:pt x="1944870" y="0"/>
                  </a:cubicBezTo>
                  <a:close/>
                </a:path>
              </a:pathLst>
            </a:custGeom>
            <a:solidFill>
              <a:srgbClr val="0D9D7B"/>
            </a:solidFill>
            <a:ln cap="sq" cmpd="sng" w="38100">
              <a:solidFill>
                <a:srgbClr val="0060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 txBox="1"/>
            <p:nvPr/>
          </p:nvSpPr>
          <p:spPr>
            <a:xfrm>
              <a:off x="38100" y="0"/>
              <a:ext cx="1948088" cy="3841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5"/>
          <p:cNvSpPr/>
          <p:nvPr/>
        </p:nvSpPr>
        <p:spPr>
          <a:xfrm flipH="1" rot="5400000">
            <a:off x="0" y="7265968"/>
            <a:ext cx="3134683" cy="3134683"/>
          </a:xfrm>
          <a:custGeom>
            <a:rect b="b" l="l" r="r" t="t"/>
            <a:pathLst>
              <a:path extrusionOk="0" h="3134683" w="3134683">
                <a:moveTo>
                  <a:pt x="3134683" y="0"/>
                </a:moveTo>
                <a:lnTo>
                  <a:pt x="0" y="0"/>
                </a:lnTo>
                <a:lnTo>
                  <a:pt x="0" y="3134683"/>
                </a:lnTo>
                <a:lnTo>
                  <a:pt x="3134683" y="3134683"/>
                </a:lnTo>
                <a:lnTo>
                  <a:pt x="31346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7" name="Google Shape;227;p5"/>
          <p:cNvGrpSpPr/>
          <p:nvPr/>
        </p:nvGrpSpPr>
        <p:grpSpPr>
          <a:xfrm>
            <a:off x="162365" y="2534231"/>
            <a:ext cx="17963269" cy="7456777"/>
            <a:chOff x="0" y="-38100"/>
            <a:chExt cx="4731067" cy="1963925"/>
          </a:xfrm>
        </p:grpSpPr>
        <p:sp>
          <p:nvSpPr>
            <p:cNvPr id="228" name="Google Shape;228;p5"/>
            <p:cNvSpPr/>
            <p:nvPr/>
          </p:nvSpPr>
          <p:spPr>
            <a:xfrm>
              <a:off x="0" y="0"/>
              <a:ext cx="4731067" cy="1925825"/>
            </a:xfrm>
            <a:custGeom>
              <a:rect b="b" l="l" r="r" t="t"/>
              <a:pathLst>
                <a:path extrusionOk="0" h="1925825" w="4731067">
                  <a:moveTo>
                    <a:pt x="21980" y="0"/>
                  </a:moveTo>
                  <a:lnTo>
                    <a:pt x="4709086" y="0"/>
                  </a:lnTo>
                  <a:cubicBezTo>
                    <a:pt x="4721226" y="0"/>
                    <a:pt x="4731067" y="9841"/>
                    <a:pt x="4731067" y="21980"/>
                  </a:cubicBezTo>
                  <a:lnTo>
                    <a:pt x="4731067" y="1903844"/>
                  </a:lnTo>
                  <a:cubicBezTo>
                    <a:pt x="4731067" y="1909674"/>
                    <a:pt x="4728751" y="1915265"/>
                    <a:pt x="4724629" y="1919387"/>
                  </a:cubicBezTo>
                  <a:cubicBezTo>
                    <a:pt x="4720507" y="1923509"/>
                    <a:pt x="4714916" y="1925825"/>
                    <a:pt x="4709086" y="1925825"/>
                  </a:cubicBezTo>
                  <a:lnTo>
                    <a:pt x="21980" y="1925825"/>
                  </a:lnTo>
                  <a:cubicBezTo>
                    <a:pt x="9841" y="1925825"/>
                    <a:pt x="0" y="1915984"/>
                    <a:pt x="0" y="1903844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6049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0" y="-38100"/>
              <a:ext cx="4731067" cy="1963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5"/>
          <p:cNvSpPr/>
          <p:nvPr/>
        </p:nvSpPr>
        <p:spPr>
          <a:xfrm flipH="1" rot="-5400000">
            <a:off x="15153317" y="-111973"/>
            <a:ext cx="3134683" cy="3134683"/>
          </a:xfrm>
          <a:custGeom>
            <a:rect b="b" l="l" r="r" t="t"/>
            <a:pathLst>
              <a:path extrusionOk="0" h="3134683" w="3134683">
                <a:moveTo>
                  <a:pt x="0" y="3134683"/>
                </a:moveTo>
                <a:lnTo>
                  <a:pt x="3134683" y="3134683"/>
                </a:lnTo>
                <a:lnTo>
                  <a:pt x="3134683" y="0"/>
                </a:lnTo>
                <a:lnTo>
                  <a:pt x="0" y="0"/>
                </a:lnTo>
                <a:lnTo>
                  <a:pt x="0" y="313468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1" name="Google Shape;231;p5"/>
          <p:cNvGrpSpPr/>
          <p:nvPr/>
        </p:nvGrpSpPr>
        <p:grpSpPr>
          <a:xfrm>
            <a:off x="162365" y="2229579"/>
            <a:ext cx="5970900" cy="1029939"/>
            <a:chOff x="0" y="-38100"/>
            <a:chExt cx="1228580" cy="211922"/>
          </a:xfrm>
        </p:grpSpPr>
        <p:sp>
          <p:nvSpPr>
            <p:cNvPr id="232" name="Google Shape;232;p5"/>
            <p:cNvSpPr/>
            <p:nvPr/>
          </p:nvSpPr>
          <p:spPr>
            <a:xfrm>
              <a:off x="0" y="0"/>
              <a:ext cx="1228580" cy="173822"/>
            </a:xfrm>
            <a:custGeom>
              <a:rect b="b" l="l" r="r" t="t"/>
              <a:pathLst>
                <a:path extrusionOk="0" h="173822" w="1228580">
                  <a:moveTo>
                    <a:pt x="25324" y="0"/>
                  </a:moveTo>
                  <a:lnTo>
                    <a:pt x="1203256" y="0"/>
                  </a:lnTo>
                  <a:cubicBezTo>
                    <a:pt x="1217242" y="0"/>
                    <a:pt x="1228580" y="11338"/>
                    <a:pt x="1228580" y="25324"/>
                  </a:cubicBezTo>
                  <a:lnTo>
                    <a:pt x="1228580" y="148497"/>
                  </a:lnTo>
                  <a:cubicBezTo>
                    <a:pt x="1228580" y="162484"/>
                    <a:pt x="1217242" y="173822"/>
                    <a:pt x="1203256" y="173822"/>
                  </a:cubicBezTo>
                  <a:lnTo>
                    <a:pt x="25324" y="173822"/>
                  </a:lnTo>
                  <a:cubicBezTo>
                    <a:pt x="11338" y="173822"/>
                    <a:pt x="0" y="162484"/>
                    <a:pt x="0" y="148497"/>
                  </a:cubicBezTo>
                  <a:lnTo>
                    <a:pt x="0" y="25324"/>
                  </a:lnTo>
                  <a:cubicBezTo>
                    <a:pt x="0" y="11338"/>
                    <a:pt x="11338" y="0"/>
                    <a:pt x="25324" y="0"/>
                  </a:cubicBezTo>
                  <a:close/>
                </a:path>
              </a:pathLst>
            </a:custGeom>
            <a:solidFill>
              <a:srgbClr val="023D2F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 txBox="1"/>
            <p:nvPr/>
          </p:nvSpPr>
          <p:spPr>
            <a:xfrm>
              <a:off x="0" y="-38100"/>
              <a:ext cx="1228580" cy="211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5"/>
          <p:cNvSpPr txBox="1"/>
          <p:nvPr/>
        </p:nvSpPr>
        <p:spPr>
          <a:xfrm>
            <a:off x="6084863" y="3376163"/>
            <a:ext cx="5876923" cy="501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gestiona logística de retiro ni transporte.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procesa pagos reales (solo sandbox).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emite boletas ni documentos tributarios.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valida físicamente los productos.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reemplaza ni se integra con los servicios municipales.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tiene app móvil (solo web responsiva).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5"/>
          <p:cNvGrpSpPr/>
          <p:nvPr/>
        </p:nvGrpSpPr>
        <p:grpSpPr>
          <a:xfrm>
            <a:off x="6133266" y="2242568"/>
            <a:ext cx="5837037" cy="1029939"/>
            <a:chOff x="0" y="-38100"/>
            <a:chExt cx="1201036" cy="211922"/>
          </a:xfrm>
        </p:grpSpPr>
        <p:sp>
          <p:nvSpPr>
            <p:cNvPr id="236" name="Google Shape;236;p5"/>
            <p:cNvSpPr/>
            <p:nvPr/>
          </p:nvSpPr>
          <p:spPr>
            <a:xfrm>
              <a:off x="0" y="0"/>
              <a:ext cx="1201036" cy="173822"/>
            </a:xfrm>
            <a:custGeom>
              <a:rect b="b" l="l" r="r" t="t"/>
              <a:pathLst>
                <a:path extrusionOk="0" h="173822" w="1201036">
                  <a:moveTo>
                    <a:pt x="25905" y="0"/>
                  </a:moveTo>
                  <a:lnTo>
                    <a:pt x="1175131" y="0"/>
                  </a:lnTo>
                  <a:cubicBezTo>
                    <a:pt x="1189438" y="0"/>
                    <a:pt x="1201036" y="11598"/>
                    <a:pt x="1201036" y="25905"/>
                  </a:cubicBezTo>
                  <a:lnTo>
                    <a:pt x="1201036" y="147917"/>
                  </a:lnTo>
                  <a:cubicBezTo>
                    <a:pt x="1201036" y="162224"/>
                    <a:pt x="1189438" y="173822"/>
                    <a:pt x="1175131" y="173822"/>
                  </a:cubicBezTo>
                  <a:lnTo>
                    <a:pt x="25905" y="173822"/>
                  </a:lnTo>
                  <a:cubicBezTo>
                    <a:pt x="11598" y="173822"/>
                    <a:pt x="0" y="162224"/>
                    <a:pt x="0" y="147917"/>
                  </a:cubicBezTo>
                  <a:lnTo>
                    <a:pt x="0" y="25905"/>
                  </a:lnTo>
                  <a:cubicBezTo>
                    <a:pt x="0" y="11598"/>
                    <a:pt x="11598" y="0"/>
                    <a:pt x="25905" y="0"/>
                  </a:cubicBezTo>
                  <a:close/>
                </a:path>
              </a:pathLst>
            </a:custGeom>
            <a:solidFill>
              <a:srgbClr val="023D2F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 txBox="1"/>
            <p:nvPr/>
          </p:nvSpPr>
          <p:spPr>
            <a:xfrm>
              <a:off x="0" y="-38100"/>
              <a:ext cx="1201036" cy="211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5"/>
          <p:cNvGrpSpPr/>
          <p:nvPr/>
        </p:nvGrpSpPr>
        <p:grpSpPr>
          <a:xfrm>
            <a:off x="11970303" y="2229579"/>
            <a:ext cx="6134779" cy="1029939"/>
            <a:chOff x="0" y="-38100"/>
            <a:chExt cx="1262300" cy="211922"/>
          </a:xfrm>
        </p:grpSpPr>
        <p:sp>
          <p:nvSpPr>
            <p:cNvPr id="239" name="Google Shape;239;p5"/>
            <p:cNvSpPr/>
            <p:nvPr/>
          </p:nvSpPr>
          <p:spPr>
            <a:xfrm>
              <a:off x="0" y="0"/>
              <a:ext cx="1262300" cy="173822"/>
            </a:xfrm>
            <a:custGeom>
              <a:rect b="b" l="l" r="r" t="t"/>
              <a:pathLst>
                <a:path extrusionOk="0" h="173822" w="1262300">
                  <a:moveTo>
                    <a:pt x="24648" y="0"/>
                  </a:moveTo>
                  <a:lnTo>
                    <a:pt x="1237652" y="0"/>
                  </a:lnTo>
                  <a:cubicBezTo>
                    <a:pt x="1244189" y="0"/>
                    <a:pt x="1250458" y="2597"/>
                    <a:pt x="1255081" y="7219"/>
                  </a:cubicBezTo>
                  <a:cubicBezTo>
                    <a:pt x="1259703" y="11842"/>
                    <a:pt x="1262300" y="18111"/>
                    <a:pt x="1262300" y="24648"/>
                  </a:cubicBezTo>
                  <a:lnTo>
                    <a:pt x="1262300" y="149174"/>
                  </a:lnTo>
                  <a:cubicBezTo>
                    <a:pt x="1262300" y="155711"/>
                    <a:pt x="1259703" y="161980"/>
                    <a:pt x="1255081" y="166602"/>
                  </a:cubicBezTo>
                  <a:cubicBezTo>
                    <a:pt x="1250458" y="171225"/>
                    <a:pt x="1244189" y="173822"/>
                    <a:pt x="1237652" y="173822"/>
                  </a:cubicBezTo>
                  <a:lnTo>
                    <a:pt x="24648" y="173822"/>
                  </a:lnTo>
                  <a:cubicBezTo>
                    <a:pt x="18111" y="173822"/>
                    <a:pt x="11842" y="171225"/>
                    <a:pt x="7219" y="166602"/>
                  </a:cubicBezTo>
                  <a:cubicBezTo>
                    <a:pt x="2597" y="161980"/>
                    <a:pt x="0" y="155711"/>
                    <a:pt x="0" y="149174"/>
                  </a:cubicBezTo>
                  <a:lnTo>
                    <a:pt x="0" y="24648"/>
                  </a:lnTo>
                  <a:cubicBezTo>
                    <a:pt x="0" y="18111"/>
                    <a:pt x="2597" y="11842"/>
                    <a:pt x="7219" y="7219"/>
                  </a:cubicBezTo>
                  <a:cubicBezTo>
                    <a:pt x="11842" y="2597"/>
                    <a:pt x="18111" y="0"/>
                    <a:pt x="24648" y="0"/>
                  </a:cubicBezTo>
                  <a:close/>
                </a:path>
              </a:pathLst>
            </a:custGeom>
            <a:solidFill>
              <a:srgbClr val="023D2F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 txBox="1"/>
            <p:nvPr/>
          </p:nvSpPr>
          <p:spPr>
            <a:xfrm>
              <a:off x="0" y="-38100"/>
              <a:ext cx="1262300" cy="211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5"/>
          <p:cNvSpPr/>
          <p:nvPr/>
        </p:nvSpPr>
        <p:spPr>
          <a:xfrm>
            <a:off x="11218109" y="100429"/>
            <a:ext cx="1819016" cy="1819016"/>
          </a:xfrm>
          <a:custGeom>
            <a:rect b="b" l="l" r="r" t="t"/>
            <a:pathLst>
              <a:path extrusionOk="0" h="1819016" w="1819016">
                <a:moveTo>
                  <a:pt x="0" y="0"/>
                </a:moveTo>
                <a:lnTo>
                  <a:pt x="1819016" y="0"/>
                </a:lnTo>
                <a:lnTo>
                  <a:pt x="1819016" y="1819016"/>
                </a:lnTo>
                <a:lnTo>
                  <a:pt x="0" y="1819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5"/>
          <p:cNvSpPr/>
          <p:nvPr/>
        </p:nvSpPr>
        <p:spPr>
          <a:xfrm>
            <a:off x="6118690" y="2329020"/>
            <a:ext cx="40473" cy="8094581"/>
          </a:xfrm>
          <a:custGeom>
            <a:rect b="b" l="l" r="r" t="t"/>
            <a:pathLst>
              <a:path extrusionOk="0" h="8094581" w="40473">
                <a:moveTo>
                  <a:pt x="0" y="0"/>
                </a:moveTo>
                <a:lnTo>
                  <a:pt x="40473" y="0"/>
                </a:lnTo>
                <a:lnTo>
                  <a:pt x="40473" y="8094581"/>
                </a:lnTo>
                <a:lnTo>
                  <a:pt x="0" y="80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5"/>
          <p:cNvSpPr txBox="1"/>
          <p:nvPr/>
        </p:nvSpPr>
        <p:spPr>
          <a:xfrm>
            <a:off x="11843420" y="3376163"/>
            <a:ext cx="6085983" cy="501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Roles: Usuario y Administrador con permisos definidos.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Reportes limitados a ventas/donaciones y actividad del sistema.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Validación básica de imágenes (tipo y tamaño).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Coordinación de entrega solo informativa (sin tracking).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Seguridad estándar: hash de contraseñas y control de sesiones.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1961786" y="2572019"/>
            <a:ext cx="39258" cy="7851581"/>
          </a:xfrm>
          <a:custGeom>
            <a:rect b="b" l="l" r="r" t="t"/>
            <a:pathLst>
              <a:path extrusionOk="0" h="7851581" w="39258">
                <a:moveTo>
                  <a:pt x="0" y="0"/>
                </a:moveTo>
                <a:lnTo>
                  <a:pt x="39258" y="0"/>
                </a:lnTo>
                <a:lnTo>
                  <a:pt x="39258" y="7851582"/>
                </a:lnTo>
                <a:lnTo>
                  <a:pt x="0" y="785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5"/>
          <p:cNvSpPr/>
          <p:nvPr/>
        </p:nvSpPr>
        <p:spPr>
          <a:xfrm>
            <a:off x="4856914" y="2475946"/>
            <a:ext cx="678154" cy="678154"/>
          </a:xfrm>
          <a:custGeom>
            <a:rect b="b" l="l" r="r" t="t"/>
            <a:pathLst>
              <a:path extrusionOk="0" h="678154" w="678154">
                <a:moveTo>
                  <a:pt x="0" y="0"/>
                </a:moveTo>
                <a:lnTo>
                  <a:pt x="678154" y="0"/>
                </a:lnTo>
                <a:lnTo>
                  <a:pt x="678154" y="678154"/>
                </a:lnTo>
                <a:lnTo>
                  <a:pt x="0" y="678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5"/>
          <p:cNvSpPr/>
          <p:nvPr/>
        </p:nvSpPr>
        <p:spPr>
          <a:xfrm>
            <a:off x="10163739" y="2507580"/>
            <a:ext cx="646746" cy="659104"/>
          </a:xfrm>
          <a:custGeom>
            <a:rect b="b" l="l" r="r" t="t"/>
            <a:pathLst>
              <a:path extrusionOk="0" h="659104" w="646746">
                <a:moveTo>
                  <a:pt x="0" y="0"/>
                </a:moveTo>
                <a:lnTo>
                  <a:pt x="646746" y="0"/>
                </a:lnTo>
                <a:lnTo>
                  <a:pt x="646746" y="659104"/>
                </a:lnTo>
                <a:lnTo>
                  <a:pt x="0" y="659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5"/>
          <p:cNvSpPr txBox="1"/>
          <p:nvPr/>
        </p:nvSpPr>
        <p:spPr>
          <a:xfrm>
            <a:off x="6109165" y="348185"/>
            <a:ext cx="5108944" cy="1345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/>
          </a:p>
        </p:txBody>
      </p:sp>
      <p:sp>
        <p:nvSpPr>
          <p:cNvPr id="248" name="Google Shape;248;p5"/>
          <p:cNvSpPr txBox="1"/>
          <p:nvPr/>
        </p:nvSpPr>
        <p:spPr>
          <a:xfrm>
            <a:off x="266598" y="3234407"/>
            <a:ext cx="5721900" cy="6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 usuarios finales: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Permite publicar, buscar y adquirir objetos en desuso (venta o donación).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Gestionar sus publicaciones.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Realizar transacciones.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Recibir notificaciones por correo.</a:t>
            </a:r>
            <a:endParaRPr sz="215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 administrador: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Acceder a un panel de administración.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Gestionar usuarios, roles, categorías, productos y transacciones.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Moderar publicaciones que no cumplan las reglas (ocultar / despublicar).</a:t>
            </a:r>
            <a:endParaRPr sz="2150"/>
          </a:p>
          <a:p>
            <a:pPr indent="-234315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Generar reportes de uso de la plataforma (publicaciones, ventas, donaciones).</a:t>
            </a:r>
            <a:endParaRPr sz="2150"/>
          </a:p>
        </p:txBody>
      </p:sp>
      <p:sp>
        <p:nvSpPr>
          <p:cNvPr id="249" name="Google Shape;249;p5"/>
          <p:cNvSpPr txBox="1"/>
          <p:nvPr/>
        </p:nvSpPr>
        <p:spPr>
          <a:xfrm>
            <a:off x="1277613" y="2508808"/>
            <a:ext cx="3740405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QUÉ HACE EL SISTEMA</a:t>
            </a:r>
            <a:endParaRPr/>
          </a:p>
        </p:txBody>
      </p:sp>
      <p:sp>
        <p:nvSpPr>
          <p:cNvPr id="250" name="Google Shape;250;p5"/>
          <p:cNvSpPr txBox="1"/>
          <p:nvPr/>
        </p:nvSpPr>
        <p:spPr>
          <a:xfrm>
            <a:off x="7856929" y="2508808"/>
            <a:ext cx="2407091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QUÉ NO HACE</a:t>
            </a:r>
            <a:endParaRPr/>
          </a:p>
        </p:txBody>
      </p:sp>
      <p:sp>
        <p:nvSpPr>
          <p:cNvPr id="251" name="Google Shape;251;p5"/>
          <p:cNvSpPr txBox="1"/>
          <p:nvPr/>
        </p:nvSpPr>
        <p:spPr>
          <a:xfrm>
            <a:off x="12287442" y="2495819"/>
            <a:ext cx="5817640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OTROS ALCANCES O RESTRICCIONES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"/>
          <p:cNvSpPr/>
          <p:nvPr/>
        </p:nvSpPr>
        <p:spPr>
          <a:xfrm flipH="1" rot="5400000">
            <a:off x="0" y="7836843"/>
            <a:ext cx="2842914" cy="2842914"/>
          </a:xfrm>
          <a:custGeom>
            <a:rect b="b" l="l" r="r" t="t"/>
            <a:pathLst>
              <a:path extrusionOk="0" h="2842914" w="2842914">
                <a:moveTo>
                  <a:pt x="2842914" y="0"/>
                </a:moveTo>
                <a:lnTo>
                  <a:pt x="0" y="0"/>
                </a:lnTo>
                <a:lnTo>
                  <a:pt x="0" y="2842914"/>
                </a:lnTo>
                <a:lnTo>
                  <a:pt x="2842914" y="2842914"/>
                </a:lnTo>
                <a:lnTo>
                  <a:pt x="284291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6"/>
          <p:cNvSpPr/>
          <p:nvPr/>
        </p:nvSpPr>
        <p:spPr>
          <a:xfrm rot="-2361642">
            <a:off x="15709121" y="8592390"/>
            <a:ext cx="4241175" cy="2178995"/>
          </a:xfrm>
          <a:custGeom>
            <a:rect b="b" l="l" r="r" t="t"/>
            <a:pathLst>
              <a:path extrusionOk="0" h="2178995" w="4241175">
                <a:moveTo>
                  <a:pt x="0" y="0"/>
                </a:moveTo>
                <a:lnTo>
                  <a:pt x="4241176" y="0"/>
                </a:lnTo>
                <a:lnTo>
                  <a:pt x="4241176" y="2178995"/>
                </a:lnTo>
                <a:lnTo>
                  <a:pt x="0" y="2178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8" name="Google Shape;258;p6"/>
          <p:cNvGrpSpPr/>
          <p:nvPr/>
        </p:nvGrpSpPr>
        <p:grpSpPr>
          <a:xfrm>
            <a:off x="-341836" y="-70056"/>
            <a:ext cx="18190595" cy="1105401"/>
            <a:chOff x="0" y="-38100"/>
            <a:chExt cx="4790939" cy="291134"/>
          </a:xfrm>
        </p:grpSpPr>
        <p:sp>
          <p:nvSpPr>
            <p:cNvPr id="259" name="Google Shape;259;p6"/>
            <p:cNvSpPr/>
            <p:nvPr/>
          </p:nvSpPr>
          <p:spPr>
            <a:xfrm>
              <a:off x="0" y="0"/>
              <a:ext cx="4790939" cy="253034"/>
            </a:xfrm>
            <a:custGeom>
              <a:rect b="b" l="l" r="r" t="t"/>
              <a:pathLst>
                <a:path extrusionOk="0" h="253034" w="4790939">
                  <a:moveTo>
                    <a:pt x="4790939" y="0"/>
                  </a:moveTo>
                  <a:lnTo>
                    <a:pt x="0" y="0"/>
                  </a:lnTo>
                  <a:lnTo>
                    <a:pt x="101600" y="126517"/>
                  </a:lnTo>
                  <a:lnTo>
                    <a:pt x="0" y="253034"/>
                  </a:lnTo>
                  <a:lnTo>
                    <a:pt x="4790939" y="253034"/>
                  </a:lnTo>
                  <a:lnTo>
                    <a:pt x="4689339" y="126517"/>
                  </a:lnTo>
                  <a:lnTo>
                    <a:pt x="4790939" y="0"/>
                  </a:lnTo>
                  <a:close/>
                </a:path>
              </a:pathLst>
            </a:custGeom>
            <a:solidFill>
              <a:srgbClr val="E6E7E6"/>
            </a:solidFill>
            <a:ln>
              <a:noFill/>
            </a:ln>
          </p:spPr>
        </p:sp>
        <p:sp>
          <p:nvSpPr>
            <p:cNvPr id="260" name="Google Shape;260;p6"/>
            <p:cNvSpPr txBox="1"/>
            <p:nvPr/>
          </p:nvSpPr>
          <p:spPr>
            <a:xfrm>
              <a:off x="88900" y="-38100"/>
              <a:ext cx="4613139" cy="291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6"/>
          <p:cNvGrpSpPr/>
          <p:nvPr/>
        </p:nvGrpSpPr>
        <p:grpSpPr>
          <a:xfrm>
            <a:off x="-437086" y="-106561"/>
            <a:ext cx="18190595" cy="1105401"/>
            <a:chOff x="0" y="-38100"/>
            <a:chExt cx="4790939" cy="291134"/>
          </a:xfrm>
        </p:grpSpPr>
        <p:sp>
          <p:nvSpPr>
            <p:cNvPr id="262" name="Google Shape;262;p6"/>
            <p:cNvSpPr/>
            <p:nvPr/>
          </p:nvSpPr>
          <p:spPr>
            <a:xfrm>
              <a:off x="0" y="0"/>
              <a:ext cx="4790939" cy="253034"/>
            </a:xfrm>
            <a:custGeom>
              <a:rect b="b" l="l" r="r" t="t"/>
              <a:pathLst>
                <a:path extrusionOk="0" h="253034" w="4790939">
                  <a:moveTo>
                    <a:pt x="4790939" y="0"/>
                  </a:moveTo>
                  <a:lnTo>
                    <a:pt x="0" y="0"/>
                  </a:lnTo>
                  <a:lnTo>
                    <a:pt x="101600" y="126517"/>
                  </a:lnTo>
                  <a:lnTo>
                    <a:pt x="0" y="253034"/>
                  </a:lnTo>
                  <a:lnTo>
                    <a:pt x="4790939" y="253034"/>
                  </a:lnTo>
                  <a:lnTo>
                    <a:pt x="4689339" y="126517"/>
                  </a:lnTo>
                  <a:lnTo>
                    <a:pt x="4790939" y="0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3" name="Google Shape;263;p6"/>
            <p:cNvSpPr txBox="1"/>
            <p:nvPr/>
          </p:nvSpPr>
          <p:spPr>
            <a:xfrm>
              <a:off x="88900" y="-38100"/>
              <a:ext cx="4613139" cy="291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64" name="Google Shape;264;p6"/>
          <p:cNvGraphicFramePr/>
          <p:nvPr/>
        </p:nvGraphicFramePr>
        <p:xfrm>
          <a:off x="-1137350" y="-274100"/>
          <a:ext cx="18890974" cy="13946425"/>
        </p:xfrm>
        <a:graphic>
          <a:graphicData uri="http://schemas.openxmlformats.org/presentationml/2006/ole">
            <mc:AlternateContent>
              <mc:Choice Requires="v">
                <p:oleObj r:id="rId6" imgH="13946425" imgW="18890974" progId="Excel.Sheet.12" spid="_x0000_s1">
                  <p:embed/>
                </p:oleObj>
              </mc:Choice>
              <mc:Fallback>
                <p:oleObj r:id="rId7" imgH="13946425" imgW="18890974" progId="Excel.Sheet.12">
                  <p:embed/>
                  <p:pic>
                    <p:nvPicPr>
                      <p:cNvPr id="264" name="Google Shape;264;p6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-1137350" y="-274100"/>
                        <a:ext cx="18890974" cy="139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Google Shape;265;p6"/>
          <p:cNvSpPr txBox="1"/>
          <p:nvPr/>
        </p:nvSpPr>
        <p:spPr>
          <a:xfrm>
            <a:off x="77277" y="15860"/>
            <a:ext cx="17109537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LISTA DE REQUERIMIENTOS FUNCIONALES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/>
          <p:nvPr/>
        </p:nvSpPr>
        <p:spPr>
          <a:xfrm flipH="1" rot="5400000">
            <a:off x="0" y="7836843"/>
            <a:ext cx="2842914" cy="2842914"/>
          </a:xfrm>
          <a:custGeom>
            <a:rect b="b" l="l" r="r" t="t"/>
            <a:pathLst>
              <a:path extrusionOk="0" h="2842914" w="2842914">
                <a:moveTo>
                  <a:pt x="2842914" y="0"/>
                </a:moveTo>
                <a:lnTo>
                  <a:pt x="0" y="0"/>
                </a:lnTo>
                <a:lnTo>
                  <a:pt x="0" y="2842914"/>
                </a:lnTo>
                <a:lnTo>
                  <a:pt x="2842914" y="2842914"/>
                </a:lnTo>
                <a:lnTo>
                  <a:pt x="284291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1" name="Google Shape;271;p7"/>
          <p:cNvGrpSpPr/>
          <p:nvPr/>
        </p:nvGrpSpPr>
        <p:grpSpPr>
          <a:xfrm>
            <a:off x="-494236" y="131564"/>
            <a:ext cx="18190595" cy="1105401"/>
            <a:chOff x="0" y="-38100"/>
            <a:chExt cx="4790939" cy="291134"/>
          </a:xfrm>
        </p:grpSpPr>
        <p:sp>
          <p:nvSpPr>
            <p:cNvPr id="272" name="Google Shape;272;p7"/>
            <p:cNvSpPr/>
            <p:nvPr/>
          </p:nvSpPr>
          <p:spPr>
            <a:xfrm>
              <a:off x="0" y="0"/>
              <a:ext cx="4790939" cy="253034"/>
            </a:xfrm>
            <a:custGeom>
              <a:rect b="b" l="l" r="r" t="t"/>
              <a:pathLst>
                <a:path extrusionOk="0" h="253034" w="4790939">
                  <a:moveTo>
                    <a:pt x="4790939" y="0"/>
                  </a:moveTo>
                  <a:lnTo>
                    <a:pt x="0" y="0"/>
                  </a:lnTo>
                  <a:lnTo>
                    <a:pt x="101600" y="126517"/>
                  </a:lnTo>
                  <a:lnTo>
                    <a:pt x="0" y="253034"/>
                  </a:lnTo>
                  <a:lnTo>
                    <a:pt x="4790939" y="253034"/>
                  </a:lnTo>
                  <a:lnTo>
                    <a:pt x="4689339" y="126517"/>
                  </a:lnTo>
                  <a:lnTo>
                    <a:pt x="4790939" y="0"/>
                  </a:lnTo>
                  <a:close/>
                </a:path>
              </a:pathLst>
            </a:custGeom>
            <a:solidFill>
              <a:srgbClr val="E6E7E6"/>
            </a:solidFill>
            <a:ln>
              <a:noFill/>
            </a:ln>
          </p:spPr>
        </p:sp>
        <p:sp>
          <p:nvSpPr>
            <p:cNvPr id="273" name="Google Shape;273;p7"/>
            <p:cNvSpPr txBox="1"/>
            <p:nvPr/>
          </p:nvSpPr>
          <p:spPr>
            <a:xfrm>
              <a:off x="88900" y="-38100"/>
              <a:ext cx="4613139" cy="291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-494236" y="36314"/>
            <a:ext cx="18190595" cy="1105401"/>
            <a:chOff x="0" y="-38100"/>
            <a:chExt cx="4790939" cy="291134"/>
          </a:xfrm>
        </p:grpSpPr>
        <p:sp>
          <p:nvSpPr>
            <p:cNvPr id="275" name="Google Shape;275;p7"/>
            <p:cNvSpPr/>
            <p:nvPr/>
          </p:nvSpPr>
          <p:spPr>
            <a:xfrm>
              <a:off x="0" y="0"/>
              <a:ext cx="4790939" cy="253034"/>
            </a:xfrm>
            <a:custGeom>
              <a:rect b="b" l="l" r="r" t="t"/>
              <a:pathLst>
                <a:path extrusionOk="0" h="253034" w="4790939">
                  <a:moveTo>
                    <a:pt x="4790939" y="0"/>
                  </a:moveTo>
                  <a:lnTo>
                    <a:pt x="0" y="0"/>
                  </a:lnTo>
                  <a:lnTo>
                    <a:pt x="101600" y="126517"/>
                  </a:lnTo>
                  <a:lnTo>
                    <a:pt x="0" y="253034"/>
                  </a:lnTo>
                  <a:lnTo>
                    <a:pt x="4790939" y="253034"/>
                  </a:lnTo>
                  <a:lnTo>
                    <a:pt x="4689339" y="126517"/>
                  </a:lnTo>
                  <a:lnTo>
                    <a:pt x="4790939" y="0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E6E7E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6" name="Google Shape;276;p7"/>
            <p:cNvSpPr txBox="1"/>
            <p:nvPr/>
          </p:nvSpPr>
          <p:spPr>
            <a:xfrm>
              <a:off x="88900" y="-38100"/>
              <a:ext cx="4613139" cy="291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7"/>
          <p:cNvSpPr/>
          <p:nvPr/>
        </p:nvSpPr>
        <p:spPr>
          <a:xfrm flipH="1">
            <a:off x="9810262" y="1862019"/>
            <a:ext cx="8736909" cy="8817738"/>
          </a:xfrm>
          <a:custGeom>
            <a:rect b="b" l="l" r="r" t="t"/>
            <a:pathLst>
              <a:path extrusionOk="0" h="8817738" w="8736909">
                <a:moveTo>
                  <a:pt x="8736909" y="0"/>
                </a:moveTo>
                <a:lnTo>
                  <a:pt x="0" y="0"/>
                </a:lnTo>
                <a:lnTo>
                  <a:pt x="0" y="8817738"/>
                </a:lnTo>
                <a:lnTo>
                  <a:pt x="8736909" y="8817738"/>
                </a:lnTo>
                <a:lnTo>
                  <a:pt x="8736909" y="0"/>
                </a:lnTo>
                <a:close/>
              </a:path>
            </a:pathLst>
          </a:custGeom>
          <a:blipFill rotWithShape="1">
            <a:blip r:embed="rId5">
              <a:alphaModFix amt="43999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78" name="Google Shape;278;p7"/>
          <p:cNvGraphicFramePr/>
          <p:nvPr/>
        </p:nvGraphicFramePr>
        <p:xfrm>
          <a:off x="-966112" y="979925"/>
          <a:ext cx="19134477" cy="8327150"/>
        </p:xfrm>
        <a:graphic>
          <a:graphicData uri="http://schemas.openxmlformats.org/presentationml/2006/ole">
            <mc:AlternateContent>
              <mc:Choice Requires="v">
                <p:oleObj r:id="rId6" imgH="8327150" imgW="19134477" progId="Excel.Sheet.12" spid="_x0000_s1">
                  <p:embed/>
                </p:oleObj>
              </mc:Choice>
              <mc:Fallback>
                <p:oleObj r:id="rId7" imgH="8327150" imgW="19134477" progId="Excel.Sheet.12">
                  <p:embed/>
                  <p:pic>
                    <p:nvPicPr>
                      <p:cNvPr id="278" name="Google Shape;278;p7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-966112" y="979925"/>
                        <a:ext cx="19134477" cy="8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" name="Google Shape;279;p7"/>
          <p:cNvSpPr/>
          <p:nvPr/>
        </p:nvSpPr>
        <p:spPr>
          <a:xfrm rot="-2322274">
            <a:off x="33171" y="2126907"/>
            <a:ext cx="1475383" cy="343027"/>
          </a:xfrm>
          <a:custGeom>
            <a:rect b="b" l="l" r="r" t="t"/>
            <a:pathLst>
              <a:path extrusionOk="0" h="343194" w="1476103">
                <a:moveTo>
                  <a:pt x="0" y="0"/>
                </a:moveTo>
                <a:lnTo>
                  <a:pt x="1476103" y="0"/>
                </a:lnTo>
                <a:lnTo>
                  <a:pt x="1476103" y="343194"/>
                </a:lnTo>
                <a:lnTo>
                  <a:pt x="0" y="343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7"/>
          <p:cNvSpPr/>
          <p:nvPr/>
        </p:nvSpPr>
        <p:spPr>
          <a:xfrm rot="-2322274">
            <a:off x="16522103" y="7813456"/>
            <a:ext cx="1368125" cy="318089"/>
          </a:xfrm>
          <a:custGeom>
            <a:rect b="b" l="l" r="r" t="t"/>
            <a:pathLst>
              <a:path extrusionOk="0" h="318244" w="1368792">
                <a:moveTo>
                  <a:pt x="0" y="0"/>
                </a:moveTo>
                <a:lnTo>
                  <a:pt x="1368792" y="0"/>
                </a:lnTo>
                <a:lnTo>
                  <a:pt x="1368792" y="318244"/>
                </a:lnTo>
                <a:lnTo>
                  <a:pt x="0" y="318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7"/>
          <p:cNvSpPr txBox="1"/>
          <p:nvPr/>
        </p:nvSpPr>
        <p:spPr>
          <a:xfrm>
            <a:off x="87916" y="185412"/>
            <a:ext cx="17064390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LISTA DE REQUERIMIENTOS NO FUNCIONALES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/>
          <p:nvPr/>
        </p:nvSpPr>
        <p:spPr>
          <a:xfrm rot="-5400000">
            <a:off x="15113735" y="7286072"/>
            <a:ext cx="3134683" cy="3134683"/>
          </a:xfrm>
          <a:custGeom>
            <a:rect b="b" l="l" r="r" t="t"/>
            <a:pathLst>
              <a:path extrusionOk="0" h="3134683" w="3134683">
                <a:moveTo>
                  <a:pt x="3134683" y="3134683"/>
                </a:moveTo>
                <a:lnTo>
                  <a:pt x="0" y="3134683"/>
                </a:lnTo>
                <a:lnTo>
                  <a:pt x="0" y="0"/>
                </a:lnTo>
                <a:lnTo>
                  <a:pt x="3134683" y="0"/>
                </a:lnTo>
                <a:lnTo>
                  <a:pt x="3134683" y="31346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7" name="Google Shape;287;p8"/>
          <p:cNvGrpSpPr/>
          <p:nvPr/>
        </p:nvGrpSpPr>
        <p:grpSpPr>
          <a:xfrm>
            <a:off x="-340127" y="117276"/>
            <a:ext cx="12033689" cy="1487687"/>
            <a:chOff x="0" y="-38100"/>
            <a:chExt cx="3169367" cy="391819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3169367" cy="353719"/>
            </a:xfrm>
            <a:custGeom>
              <a:rect b="b" l="l" r="r" t="t"/>
              <a:pathLst>
                <a:path extrusionOk="0" h="353719" w="3169367">
                  <a:moveTo>
                    <a:pt x="3169367" y="0"/>
                  </a:moveTo>
                  <a:lnTo>
                    <a:pt x="0" y="0"/>
                  </a:lnTo>
                  <a:lnTo>
                    <a:pt x="101600" y="176859"/>
                  </a:lnTo>
                  <a:lnTo>
                    <a:pt x="0" y="353719"/>
                  </a:lnTo>
                  <a:lnTo>
                    <a:pt x="3169367" y="353719"/>
                  </a:lnTo>
                  <a:lnTo>
                    <a:pt x="3067767" y="176859"/>
                  </a:lnTo>
                  <a:lnTo>
                    <a:pt x="3169367" y="0"/>
                  </a:lnTo>
                  <a:close/>
                </a:path>
              </a:pathLst>
            </a:custGeom>
            <a:solidFill>
              <a:srgbClr val="E6E7E6">
                <a:alpha val="77254"/>
              </a:srgbClr>
            </a:solidFill>
            <a:ln>
              <a:noFill/>
            </a:ln>
          </p:spPr>
        </p:sp>
        <p:sp>
          <p:nvSpPr>
            <p:cNvPr id="289" name="Google Shape;289;p8"/>
            <p:cNvSpPr txBox="1"/>
            <p:nvPr/>
          </p:nvSpPr>
          <p:spPr>
            <a:xfrm>
              <a:off x="88900" y="-38100"/>
              <a:ext cx="2991567" cy="39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8"/>
          <p:cNvGrpSpPr/>
          <p:nvPr/>
        </p:nvGrpSpPr>
        <p:grpSpPr>
          <a:xfrm>
            <a:off x="-492527" y="-35124"/>
            <a:ext cx="12033689" cy="1487687"/>
            <a:chOff x="0" y="-38100"/>
            <a:chExt cx="3169367" cy="391819"/>
          </a:xfrm>
        </p:grpSpPr>
        <p:sp>
          <p:nvSpPr>
            <p:cNvPr id="291" name="Google Shape;291;p8"/>
            <p:cNvSpPr/>
            <p:nvPr/>
          </p:nvSpPr>
          <p:spPr>
            <a:xfrm>
              <a:off x="0" y="0"/>
              <a:ext cx="3169367" cy="353719"/>
            </a:xfrm>
            <a:custGeom>
              <a:rect b="b" l="l" r="r" t="t"/>
              <a:pathLst>
                <a:path extrusionOk="0" h="353719" w="3169367">
                  <a:moveTo>
                    <a:pt x="3169367" y="0"/>
                  </a:moveTo>
                  <a:lnTo>
                    <a:pt x="0" y="0"/>
                  </a:lnTo>
                  <a:lnTo>
                    <a:pt x="101600" y="176859"/>
                  </a:lnTo>
                  <a:lnTo>
                    <a:pt x="0" y="353719"/>
                  </a:lnTo>
                  <a:lnTo>
                    <a:pt x="3169367" y="353719"/>
                  </a:lnTo>
                  <a:lnTo>
                    <a:pt x="3067767" y="176859"/>
                  </a:lnTo>
                  <a:lnTo>
                    <a:pt x="3169367" y="0"/>
                  </a:lnTo>
                  <a:close/>
                </a:path>
              </a:pathLst>
            </a:custGeom>
            <a:solidFill>
              <a:srgbClr val="0D9D7B">
                <a:alpha val="97254"/>
              </a:srgbClr>
            </a:solidFill>
            <a:ln>
              <a:noFill/>
            </a:ln>
          </p:spPr>
        </p:sp>
        <p:sp>
          <p:nvSpPr>
            <p:cNvPr id="292" name="Google Shape;292;p8"/>
            <p:cNvSpPr txBox="1"/>
            <p:nvPr/>
          </p:nvSpPr>
          <p:spPr>
            <a:xfrm>
              <a:off x="88900" y="-38100"/>
              <a:ext cx="2991567" cy="39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8"/>
          <p:cNvSpPr/>
          <p:nvPr/>
        </p:nvSpPr>
        <p:spPr>
          <a:xfrm>
            <a:off x="1341129" y="1724352"/>
            <a:ext cx="15019968" cy="8336082"/>
          </a:xfrm>
          <a:custGeom>
            <a:rect b="b" l="l" r="r" t="t"/>
            <a:pathLst>
              <a:path extrusionOk="0" h="8336082" w="15019968">
                <a:moveTo>
                  <a:pt x="0" y="0"/>
                </a:moveTo>
                <a:lnTo>
                  <a:pt x="15019968" y="0"/>
                </a:lnTo>
                <a:lnTo>
                  <a:pt x="15019968" y="8336083"/>
                </a:lnTo>
                <a:lnTo>
                  <a:pt x="0" y="8336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476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4" name="Google Shape;294;p8"/>
          <p:cNvSpPr/>
          <p:nvPr/>
        </p:nvSpPr>
        <p:spPr>
          <a:xfrm rot="2387179">
            <a:off x="15342427" y="1811220"/>
            <a:ext cx="1494802" cy="427086"/>
          </a:xfrm>
          <a:custGeom>
            <a:rect b="b" l="l" r="r" t="t"/>
            <a:pathLst>
              <a:path extrusionOk="0" h="427086" w="1494802">
                <a:moveTo>
                  <a:pt x="0" y="0"/>
                </a:moveTo>
                <a:lnTo>
                  <a:pt x="1494802" y="0"/>
                </a:lnTo>
                <a:lnTo>
                  <a:pt x="1494802" y="427087"/>
                </a:lnTo>
                <a:lnTo>
                  <a:pt x="0" y="42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8"/>
          <p:cNvSpPr txBox="1"/>
          <p:nvPr/>
        </p:nvSpPr>
        <p:spPr>
          <a:xfrm>
            <a:off x="152764" y="115560"/>
            <a:ext cx="11007484" cy="1266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SISTEMA</a:t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2387179">
            <a:off x="896196" y="9564835"/>
            <a:ext cx="1494802" cy="427086"/>
          </a:xfrm>
          <a:custGeom>
            <a:rect b="b" l="l" r="r" t="t"/>
            <a:pathLst>
              <a:path extrusionOk="0" h="427086" w="1494802">
                <a:moveTo>
                  <a:pt x="0" y="0"/>
                </a:moveTo>
                <a:lnTo>
                  <a:pt x="1494802" y="0"/>
                </a:lnTo>
                <a:lnTo>
                  <a:pt x="1494802" y="427087"/>
                </a:lnTo>
                <a:lnTo>
                  <a:pt x="0" y="427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B2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/>
          <p:nvPr/>
        </p:nvSpPr>
        <p:spPr>
          <a:xfrm>
            <a:off x="4883207" y="0"/>
            <a:ext cx="11797870" cy="11819360"/>
          </a:xfrm>
          <a:custGeom>
            <a:rect b="b" l="l" r="r" t="t"/>
            <a:pathLst>
              <a:path extrusionOk="0" h="11819360" w="11797870">
                <a:moveTo>
                  <a:pt x="0" y="0"/>
                </a:moveTo>
                <a:lnTo>
                  <a:pt x="11797870" y="0"/>
                </a:lnTo>
                <a:lnTo>
                  <a:pt x="11797870" y="11819360"/>
                </a:lnTo>
                <a:lnTo>
                  <a:pt x="0" y="11819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9"/>
          <p:cNvSpPr/>
          <p:nvPr/>
        </p:nvSpPr>
        <p:spPr>
          <a:xfrm flipH="1">
            <a:off x="6200727" y="-1853233"/>
            <a:ext cx="13404793" cy="13429210"/>
          </a:xfrm>
          <a:custGeom>
            <a:rect b="b" l="l" r="r" t="t"/>
            <a:pathLst>
              <a:path extrusionOk="0" h="13429210" w="13404793">
                <a:moveTo>
                  <a:pt x="13404793" y="0"/>
                </a:moveTo>
                <a:lnTo>
                  <a:pt x="0" y="0"/>
                </a:lnTo>
                <a:lnTo>
                  <a:pt x="0" y="13429210"/>
                </a:lnTo>
                <a:lnTo>
                  <a:pt x="13404793" y="13429210"/>
                </a:lnTo>
                <a:lnTo>
                  <a:pt x="13404793" y="0"/>
                </a:lnTo>
                <a:close/>
              </a:path>
            </a:pathLst>
          </a:custGeom>
          <a:blipFill rotWithShape="1">
            <a:blip r:embed="rId3">
              <a:alphaModFix amt="3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9"/>
          <p:cNvSpPr/>
          <p:nvPr/>
        </p:nvSpPr>
        <p:spPr>
          <a:xfrm>
            <a:off x="8526091" y="0"/>
            <a:ext cx="6639779" cy="10287000"/>
          </a:xfrm>
          <a:custGeom>
            <a:rect b="b" l="l" r="r" t="t"/>
            <a:pathLst>
              <a:path extrusionOk="0" h="10287000" w="6639779">
                <a:moveTo>
                  <a:pt x="0" y="0"/>
                </a:moveTo>
                <a:lnTo>
                  <a:pt x="6639779" y="0"/>
                </a:lnTo>
                <a:lnTo>
                  <a:pt x="66397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96" l="0" r="-1269" t="-739"/>
            </a:stretch>
          </a:blipFill>
          <a:ln cap="sq" cmpd="sng" w="38100">
            <a:solidFill>
              <a:srgbClr val="67F6B6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04" name="Google Shape;304;p9"/>
          <p:cNvGrpSpPr/>
          <p:nvPr/>
        </p:nvGrpSpPr>
        <p:grpSpPr>
          <a:xfrm>
            <a:off x="-207884" y="-382787"/>
            <a:ext cx="5516819" cy="10803542"/>
            <a:chOff x="0" y="-38100"/>
            <a:chExt cx="1452989" cy="2845377"/>
          </a:xfrm>
        </p:grpSpPr>
        <p:sp>
          <p:nvSpPr>
            <p:cNvPr id="305" name="Google Shape;305;p9"/>
            <p:cNvSpPr/>
            <p:nvPr/>
          </p:nvSpPr>
          <p:spPr>
            <a:xfrm>
              <a:off x="0" y="0"/>
              <a:ext cx="1452989" cy="2807277"/>
            </a:xfrm>
            <a:custGeom>
              <a:rect b="b" l="l" r="r" t="t"/>
              <a:pathLst>
                <a:path extrusionOk="0" h="2807277" w="1452989">
                  <a:moveTo>
                    <a:pt x="0" y="0"/>
                  </a:moveTo>
                  <a:lnTo>
                    <a:pt x="1452989" y="0"/>
                  </a:lnTo>
                  <a:lnTo>
                    <a:pt x="1452989" y="2807277"/>
                  </a:lnTo>
                  <a:lnTo>
                    <a:pt x="0" y="2807277"/>
                  </a:lnTo>
                  <a:close/>
                </a:path>
              </a:pathLst>
            </a:custGeom>
            <a:solidFill>
              <a:srgbClr val="006049"/>
            </a:solidFill>
            <a:ln cap="sq" cmpd="sng" w="38100">
              <a:solidFill>
                <a:srgbClr val="B8E0C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6" name="Google Shape;306;p9"/>
            <p:cNvSpPr txBox="1"/>
            <p:nvPr/>
          </p:nvSpPr>
          <p:spPr>
            <a:xfrm>
              <a:off x="0" y="-38100"/>
              <a:ext cx="1452989" cy="284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9"/>
          <p:cNvSpPr/>
          <p:nvPr/>
        </p:nvSpPr>
        <p:spPr>
          <a:xfrm rot="-5400000">
            <a:off x="-1126123" y="9120632"/>
            <a:ext cx="7315200" cy="2332736"/>
          </a:xfrm>
          <a:custGeom>
            <a:rect b="b" l="l" r="r" t="t"/>
            <a:pathLst>
              <a:path extrusionOk="0" h="2332736" w="7315200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9"/>
          <p:cNvSpPr/>
          <p:nvPr/>
        </p:nvSpPr>
        <p:spPr>
          <a:xfrm rot="5400000">
            <a:off x="-1126123" y="-1404494"/>
            <a:ext cx="7315200" cy="2332736"/>
          </a:xfrm>
          <a:custGeom>
            <a:rect b="b" l="l" r="r" t="t"/>
            <a:pathLst>
              <a:path extrusionOk="0" h="2332736" w="7315200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2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9" name="Google Shape;309;p9"/>
          <p:cNvGrpSpPr/>
          <p:nvPr/>
        </p:nvGrpSpPr>
        <p:grpSpPr>
          <a:xfrm>
            <a:off x="5700295" y="416916"/>
            <a:ext cx="3086100" cy="1078908"/>
            <a:chOff x="0" y="-38100"/>
            <a:chExt cx="812800" cy="284157"/>
          </a:xfrm>
        </p:grpSpPr>
        <p:sp>
          <p:nvSpPr>
            <p:cNvPr id="310" name="Google Shape;310;p9"/>
            <p:cNvSpPr/>
            <p:nvPr/>
          </p:nvSpPr>
          <p:spPr>
            <a:xfrm>
              <a:off x="0" y="0"/>
              <a:ext cx="812800" cy="246057"/>
            </a:xfrm>
            <a:custGeom>
              <a:rect b="b" l="l" r="r" t="t"/>
              <a:pathLst>
                <a:path extrusionOk="0" h="246057" w="812800">
                  <a:moveTo>
                    <a:pt x="609600" y="0"/>
                  </a:moveTo>
                  <a:lnTo>
                    <a:pt x="0" y="0"/>
                  </a:lnTo>
                  <a:lnTo>
                    <a:pt x="0" y="246057"/>
                  </a:lnTo>
                  <a:lnTo>
                    <a:pt x="609600" y="246057"/>
                  </a:lnTo>
                  <a:lnTo>
                    <a:pt x="812800" y="12302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9E3D7"/>
            </a:solidFill>
            <a:ln cap="sq" cmpd="sng" w="38100">
              <a:solidFill>
                <a:srgbClr val="0476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1" name="Google Shape;311;p9"/>
            <p:cNvSpPr txBox="1"/>
            <p:nvPr/>
          </p:nvSpPr>
          <p:spPr>
            <a:xfrm>
              <a:off x="0" y="-38100"/>
              <a:ext cx="698500" cy="284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9"/>
          <p:cNvSpPr txBox="1"/>
          <p:nvPr/>
        </p:nvSpPr>
        <p:spPr>
          <a:xfrm>
            <a:off x="360648" y="3343274"/>
            <a:ext cx="5840079" cy="3476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</a:t>
            </a:r>
            <a:endParaRPr/>
          </a:p>
          <a:p>
            <a:pPr indent="0" lvl="0" marL="0" marR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endParaRPr/>
          </a:p>
        </p:txBody>
      </p:sp>
      <p:sp>
        <p:nvSpPr>
          <p:cNvPr id="313" name="Google Shape;313;p9"/>
          <p:cNvSpPr txBox="1"/>
          <p:nvPr/>
        </p:nvSpPr>
        <p:spPr>
          <a:xfrm>
            <a:off x="5699535" y="628016"/>
            <a:ext cx="2435956" cy="763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Diagrama de Caso Uso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